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65" r:id="rId4"/>
    <p:sldId id="266" r:id="rId5"/>
    <p:sldId id="267" r:id="rId6"/>
    <p:sldId id="269" r:id="rId7"/>
    <p:sldId id="270" r:id="rId8"/>
    <p:sldId id="273" r:id="rId9"/>
    <p:sldId id="271" r:id="rId10"/>
    <p:sldId id="272" r:id="rId11"/>
    <p:sldId id="277" r:id="rId12"/>
    <p:sldId id="274" r:id="rId13"/>
    <p:sldId id="260" r:id="rId1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18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2/7/2017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2/7/2017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2/7/2017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2/7/2017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2/7/2017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2/7/2017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2/7/2017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2/7/2017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2/7/2017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2/7/2017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2/7/2017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2/7/2017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" y="228600"/>
            <a:ext cx="8991600" cy="6400800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>МОУ </a:t>
            </a:r>
            <a:r>
              <a:rPr lang="ru-RU" sz="3100" b="1" dirty="0" err="1" smtClean="0"/>
              <a:t>Красновосходская</a:t>
            </a:r>
            <a:r>
              <a:rPr lang="ru-RU" sz="3100" b="1" dirty="0" smtClean="0"/>
              <a:t> СОШ</a:t>
            </a:r>
            <a:br>
              <a:rPr lang="ru-RU" sz="3100" b="1" dirty="0" smtClean="0"/>
            </a:br>
            <a:r>
              <a:rPr lang="ru-RU" sz="3100" b="1" dirty="0" smtClean="0"/>
              <a:t> МО «</a:t>
            </a:r>
            <a:r>
              <a:rPr lang="ru-RU" sz="3100" b="1" dirty="0" err="1" smtClean="0"/>
              <a:t>Цильнинский</a:t>
            </a:r>
            <a:r>
              <a:rPr lang="ru-RU" sz="3100" b="1" dirty="0" smtClean="0"/>
              <a:t> район»  Ульяновской области</a:t>
            </a:r>
            <a:br>
              <a:rPr lang="ru-RU" sz="3100" b="1" dirty="0" smtClean="0"/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> «Первые шаги в экологии»</a:t>
            </a:r>
            <a:br>
              <a:rPr lang="ru-RU" sz="3100" b="1" dirty="0" smtClean="0"/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>Тема проектно  - исследовательской работы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b="1" i="1" dirty="0" smtClean="0"/>
              <a:t>"Подсолнух - цветок солнца".</a:t>
            </a:r>
            <a:br>
              <a:rPr lang="ru-RU" sz="3100" b="1" i="1" dirty="0" smtClean="0"/>
            </a:br>
            <a:r>
              <a:rPr lang="ru-RU" sz="3100" b="1" i="1" dirty="0" smtClean="0"/>
              <a:t/>
            </a:r>
            <a:br>
              <a:rPr lang="ru-RU" sz="3100" b="1" i="1" dirty="0" smtClean="0"/>
            </a:br>
            <a:r>
              <a:rPr lang="ru-RU" sz="3100" b="1" i="1" dirty="0" smtClean="0"/>
              <a:t>Работу выполнила ученица 3 класса</a:t>
            </a:r>
            <a:br>
              <a:rPr lang="ru-RU" sz="3100" b="1" i="1" dirty="0" smtClean="0"/>
            </a:br>
            <a:r>
              <a:rPr lang="ru-RU" sz="3100" b="1" i="1" dirty="0" smtClean="0"/>
              <a:t> Павлова Анастасия</a:t>
            </a:r>
            <a:br>
              <a:rPr lang="ru-RU" sz="3100" b="1" i="1" dirty="0" smtClean="0"/>
            </a:br>
            <a:r>
              <a:rPr lang="ru-RU" sz="3100" b="1" i="1" dirty="0" smtClean="0"/>
              <a:t>Руководитель: учитель начальных классов </a:t>
            </a:r>
            <a:br>
              <a:rPr lang="ru-RU" sz="3100" b="1" i="1" dirty="0" smtClean="0"/>
            </a:br>
            <a:r>
              <a:rPr lang="ru-RU" sz="3100" b="1" i="1" dirty="0" smtClean="0"/>
              <a:t>Зотова Галина Аркадьевна</a:t>
            </a:r>
            <a:br>
              <a:rPr lang="ru-RU" sz="3100" b="1" i="1" dirty="0" smtClean="0"/>
            </a:br>
            <a:r>
              <a:rPr lang="ru-RU" sz="3100" b="1" i="1" dirty="0" smtClean="0"/>
              <a:t>Год исследования : май-июнь 2015год </a:t>
            </a:r>
            <a:r>
              <a:rPr lang="ru-RU" sz="3100" b="1" i="1" dirty="0" err="1" smtClean="0"/>
              <a:t>с.Карабаевка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i="1" dirty="0" smtClean="0"/>
              <a:t>Современное производство подсолнечного масла</a:t>
            </a:r>
            <a:r>
              <a:rPr lang="ru-RU" sz="3100" dirty="0" smtClean="0"/>
              <a:t/>
            </a:r>
            <a:br>
              <a:rPr lang="ru-RU" sz="3100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943600"/>
          </a:xfrm>
        </p:spPr>
        <p:txBody>
          <a:bodyPr>
            <a:noAutofit/>
          </a:bodyPr>
          <a:lstStyle/>
          <a:p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Экологически чистый способ получения масла - отжим.</a:t>
            </a:r>
          </a:p>
          <a:p>
            <a:pPr>
              <a:buNone/>
            </a:pPr>
            <a:r>
              <a:rPr lang="ru-RU" sz="2000" dirty="0" smtClean="0"/>
              <a:t>1. Семена разминают и подогревают до 100 и немного выше градусов в жаровнях.</a:t>
            </a:r>
          </a:p>
          <a:p>
            <a:pPr>
              <a:buNone/>
            </a:pPr>
            <a:r>
              <a:rPr lang="ru-RU" sz="2000" dirty="0" smtClean="0"/>
              <a:t>2. Увлажняют.</a:t>
            </a:r>
          </a:p>
          <a:p>
            <a:pPr>
              <a:buNone/>
            </a:pPr>
            <a:r>
              <a:rPr lang="ru-RU" sz="2000" dirty="0" smtClean="0"/>
              <a:t>3. Отжимают на прессах.</a:t>
            </a:r>
          </a:p>
          <a:p>
            <a:pPr>
              <a:buNone/>
            </a:pPr>
            <a:r>
              <a:rPr lang="ru-RU" sz="2000" dirty="0" smtClean="0"/>
              <a:t>4. Отстаивают.</a:t>
            </a:r>
          </a:p>
          <a:p>
            <a:pPr>
              <a:buNone/>
            </a:pPr>
            <a:r>
              <a:rPr lang="ru-RU" sz="2000" dirty="0" smtClean="0"/>
              <a:t>5. Фильтруют.</a:t>
            </a:r>
          </a:p>
          <a:p>
            <a:pPr>
              <a:buNone/>
            </a:pPr>
            <a:r>
              <a:rPr lang="ru-RU" sz="2000" dirty="0" smtClean="0"/>
              <a:t> </a:t>
            </a:r>
          </a:p>
          <a:p>
            <a:pPr>
              <a:buNone/>
            </a:pPr>
            <a:r>
              <a:rPr lang="ru-RU" sz="2000" dirty="0" smtClean="0"/>
              <a:t>    </a:t>
            </a:r>
          </a:p>
          <a:p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 Отходы производства подсолнечного масла (жмых и шрот) используются как корм для домашних животных.</a:t>
            </a:r>
          </a:p>
          <a:p>
            <a:pPr>
              <a:buNone/>
            </a:pPr>
            <a:r>
              <a:rPr lang="ru-RU" sz="2000" dirty="0" smtClean="0"/>
              <a:t>    Меня удивило то, что при изготовлении подсолнечного масла берут семя неочищенное.</a:t>
            </a:r>
          </a:p>
          <a:p>
            <a:endParaRPr lang="ru-RU" sz="2000" dirty="0"/>
          </a:p>
        </p:txBody>
      </p:sp>
      <p:pic>
        <p:nvPicPr>
          <p:cNvPr id="4" name="Рисунок 3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00400" y="1752600"/>
            <a:ext cx="5562600" cy="31242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  <a:solidFill>
            <a:srgbClr val="FFFF00"/>
          </a:solidFill>
        </p:spPr>
        <p:txBody>
          <a:bodyPr/>
          <a:lstStyle/>
          <a:p>
            <a:endParaRPr lang="ru-RU" dirty="0"/>
          </a:p>
        </p:txBody>
      </p:sp>
      <p:pic>
        <p:nvPicPr>
          <p:cNvPr id="5123" name="Picture 3" descr="C:\Users\МариЯ\Desktop\фото\P917108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1186121">
            <a:off x="2810592" y="3391994"/>
            <a:ext cx="3644578" cy="2950227"/>
          </a:xfrm>
          <a:prstGeom prst="rect">
            <a:avLst/>
          </a:prstGeom>
          <a:noFill/>
        </p:spPr>
      </p:pic>
      <p:pic>
        <p:nvPicPr>
          <p:cNvPr id="5126" name="Picture 6" descr="C:\Users\МариЯ\Desktop\фото\P917107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1106398">
            <a:off x="5498720" y="365712"/>
            <a:ext cx="3084326" cy="3657600"/>
          </a:xfrm>
          <a:prstGeom prst="rect">
            <a:avLst/>
          </a:prstGeom>
          <a:noFill/>
        </p:spPr>
      </p:pic>
      <p:pic>
        <p:nvPicPr>
          <p:cNvPr id="5125" name="Picture 5" descr="C:\Users\МариЯ\Desktop\фото\P916107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21009341">
            <a:off x="228600" y="228600"/>
            <a:ext cx="3352800" cy="35052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685800" y="533400"/>
            <a:ext cx="7772400" cy="685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Наши работы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Таким образом, изучив книги, проведя опыт и наблюдения, я узнала о подсолнухе много интересного. Раньше я и представить не могла, каким, оказывается, подсолнух был «путешественником»..</a:t>
            </a:r>
          </a:p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Подсолнух смотрит на село  , потому что село </a:t>
            </a:r>
            <a:r>
              <a:rPr lang="ru-RU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Карабаевка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находится  в южной стороне от поля.</a:t>
            </a:r>
          </a:p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Сейчас люди украшают свои участки и культурными подсолнухами. Декоративные подсолнухи украшают наш детский сад «Рябинка»</a:t>
            </a:r>
          </a:p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 ещё меня порадовало, что именно в России нашли подсолнуху главное применение - </a:t>
            </a:r>
            <a:r>
              <a:rPr lang="ru-RU" b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подсолнечное масло.</a:t>
            </a:r>
            <a:endParaRPr lang="ru-RU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657600" cy="1143000"/>
          </a:xfrm>
        </p:spPr>
        <p:txBody>
          <a:bodyPr/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Выводы.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Мы на экскурсии</a:t>
            </a:r>
            <a:endParaRPr lang="ru-RU" dirty="0"/>
          </a:p>
        </p:txBody>
      </p:sp>
      <p:pic>
        <p:nvPicPr>
          <p:cNvPr id="2050" name="Picture 2" descr="C:\Users\МариЯ\Desktop\фото\P916106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1143000" y="1447800"/>
            <a:ext cx="7158321" cy="43215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rgbClr val="00B0F0"/>
          </a:solidFill>
        </p:spPr>
        <p:txBody>
          <a:bodyPr>
            <a:noAutofit/>
          </a:bodyPr>
          <a:lstStyle/>
          <a:p>
            <a:endParaRPr lang="ru-RU" sz="2000" dirty="0" smtClean="0"/>
          </a:p>
          <a:p>
            <a:endParaRPr lang="ru-RU" sz="2000" dirty="0"/>
          </a:p>
          <a:p>
            <a:endParaRPr lang="ru-RU" sz="2000" dirty="0" smtClean="0"/>
          </a:p>
          <a:p>
            <a:endParaRPr lang="ru-RU" sz="2000" dirty="0"/>
          </a:p>
          <a:p>
            <a:r>
              <a:rPr lang="ru-RU" sz="2000" dirty="0" smtClean="0"/>
              <a:t>Почему я выбрала для своей работы подсолнух? </a:t>
            </a:r>
          </a:p>
          <a:p>
            <a:r>
              <a:rPr lang="ru-RU" sz="2000" dirty="0" smtClean="0"/>
              <a:t>В этом году 2015 около нашего села </a:t>
            </a:r>
            <a:r>
              <a:rPr lang="ru-RU" sz="2000" dirty="0" err="1" smtClean="0"/>
              <a:t>Карабаевка</a:t>
            </a:r>
            <a:r>
              <a:rPr lang="ru-RU" sz="2000" dirty="0" smtClean="0"/>
              <a:t> за речкой посадили подсолнух. Весной появились грядки-полосы, а летом все поле было таким желтым и красивым, что все село любовалось подсолнухами .Почему –то подсолнухи все время  поворачивались на село и я решила выяснить –почему?  </a:t>
            </a:r>
          </a:p>
          <a:p>
            <a:r>
              <a:rPr lang="ru-RU" sz="2000" dirty="0" smtClean="0"/>
              <a:t>Меня заинтересовало и я стала про него читать, узнавать и расспрашивать.  И теперь я решила написать все, что я узнала  про это замечательное растение «маленькое солнышко» которое поворачивается вслед за большим солнцем.  Солнце, прослеживая весь его путь от восхода до заката. </a:t>
            </a:r>
          </a:p>
          <a:p>
            <a:r>
              <a:rPr lang="ru-RU" sz="2000" dirty="0" smtClean="0"/>
              <a:t>Считается, что подсолнухи – самые жизнерадостные и солнцелюбивые цветы, символизирующие радость, счастье и веселье. </a:t>
            </a:r>
            <a:endParaRPr lang="ru-RU" sz="20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Введение.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5897563"/>
          </a:xfrm>
          <a:solidFill>
            <a:schemeClr val="accent5"/>
          </a:solidFill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Цель: узнать историю происхождения подсолнуха, узнать о видах подсолнечника, узнать об использовании подсолнечника и почему подсолнух называют «солнечным цветком»</a:t>
            </a:r>
          </a:p>
          <a:p>
            <a:pPr>
              <a:buNone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Задачи: </a:t>
            </a:r>
          </a:p>
          <a:p>
            <a:pPr>
              <a:buNone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 определить почему растение так назвали, </a:t>
            </a:r>
          </a:p>
          <a:p>
            <a:pPr>
              <a:buNone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 узнать почему подсолнечник смотрит на солнце,</a:t>
            </a:r>
          </a:p>
          <a:p>
            <a:pPr>
              <a:buNone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 выяснить откуда появилось это растение в России,</a:t>
            </a:r>
          </a:p>
          <a:p>
            <a:pPr>
              <a:buNone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 узнать как получают подсолнечное масло,</a:t>
            </a:r>
          </a:p>
          <a:p>
            <a:pPr>
              <a:buNone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 какими полезными свойствами обладает растение.</a:t>
            </a:r>
          </a:p>
          <a:p>
            <a:pPr>
              <a:buNone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 </a:t>
            </a:r>
          </a:p>
          <a:p>
            <a:pPr>
              <a:buNone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Гипотеза: Предположим, что подсолнух назвали подсолнухом, потому что он любит  солнечный свет и растёт только под солнцем.</a:t>
            </a:r>
          </a:p>
          <a:p>
            <a:pPr>
              <a:buNone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 </a:t>
            </a:r>
          </a:p>
          <a:p>
            <a:pPr>
              <a:buNone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Методы:</a:t>
            </a:r>
          </a:p>
          <a:p>
            <a:pPr>
              <a:buNone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 изучение литературы,</a:t>
            </a:r>
          </a:p>
          <a:p>
            <a:pPr>
              <a:buNone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 наблюдение,</a:t>
            </a:r>
          </a:p>
          <a:p>
            <a:pPr>
              <a:buNone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 опыты,- анализ.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5162"/>
          </a:xfrm>
        </p:spPr>
        <p:txBody>
          <a:bodyPr>
            <a:normAutofit/>
          </a:bodyPr>
          <a:lstStyle/>
          <a:p>
            <a:r>
              <a:rPr lang="ru-RU" b="1" dirty="0" smtClean="0"/>
              <a:t>Объект изучения: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90600"/>
            <a:ext cx="5029200" cy="5135563"/>
          </a:xfrm>
        </p:spPr>
        <p:txBody>
          <a:bodyPr>
            <a:normAutofit fontScale="92500"/>
          </a:bodyPr>
          <a:lstStyle/>
          <a:p>
            <a:pPr>
              <a:buFontTx/>
              <a:buChar char="-"/>
            </a:pPr>
            <a:r>
              <a:rPr lang="ru-RU" dirty="0" smtClean="0"/>
              <a:t>подсолнечник масличный. </a:t>
            </a:r>
          </a:p>
          <a:p>
            <a:pPr>
              <a:buFontTx/>
              <a:buChar char="-"/>
            </a:pPr>
            <a:r>
              <a:rPr lang="ru-RU" sz="1600" dirty="0" smtClean="0"/>
              <a:t>Результаты исследований</a:t>
            </a:r>
          </a:p>
          <a:p>
            <a:pPr>
              <a:buNone/>
            </a:pPr>
            <a:r>
              <a:rPr lang="ru-RU" sz="1600" dirty="0" smtClean="0"/>
              <a:t>"Подсолнечник" или "солнечную траву" или  "перуанский цветок солнца", завезла в Европу испанская экспедиция из Северной Америки в 16 веке. </a:t>
            </a:r>
          </a:p>
          <a:p>
            <a:pPr>
              <a:buNone/>
            </a:pPr>
            <a:r>
              <a:rPr lang="ru-RU" sz="1600" dirty="0" smtClean="0"/>
              <a:t>      Впервые в Европе подсолнух расцвел на клумбе в ботаническом саду Мадрида. Затем подсолнух пошел "гулять" по странам и стал украшать палисадники бедных. </a:t>
            </a:r>
          </a:p>
          <a:p>
            <a:pPr>
              <a:buNone/>
            </a:pPr>
            <a:r>
              <a:rPr lang="ru-RU" sz="1600" dirty="0" smtClean="0"/>
              <a:t>    В Шотландии цветок увидел Петр I, и началось его путешествие уже по России, где его полюбили. Его выращивали как экзотику даже у стен Кремля. </a:t>
            </a:r>
          </a:p>
          <a:p>
            <a:pPr>
              <a:buNone/>
            </a:pPr>
            <a:r>
              <a:rPr lang="ru-RU" sz="1600" dirty="0" smtClean="0"/>
              <a:t>     Родиной подсолнуха является Северная Америка. Археологи подтверждают тот факт, что индейцы более двух тысяч лет назад. В Европе это растение появилось в начале 16 века, когда испанцы привезли подсолнух и стали выращивать его в ботанических садах. </a:t>
            </a:r>
          </a:p>
          <a:p>
            <a:pPr>
              <a:buNone/>
            </a:pPr>
            <a:r>
              <a:rPr lang="ru-RU" sz="1600" dirty="0" smtClean="0"/>
              <a:t> </a:t>
            </a:r>
            <a:endParaRPr lang="ru-RU" sz="1600" dirty="0"/>
          </a:p>
        </p:txBody>
      </p:sp>
      <p:pic>
        <p:nvPicPr>
          <p:cNvPr id="23555" name="Picture 3" descr="C:\Users\МариЯ\Desktop\фото\P9161066.JPG"/>
          <p:cNvPicPr>
            <a:picLocks noChangeAspect="1" noChangeArrowheads="1"/>
          </p:cNvPicPr>
          <p:nvPr/>
        </p:nvPicPr>
        <p:blipFill>
          <a:blip r:embed="rId2" cstate="screen"/>
          <a:srcRect r="-14743"/>
          <a:stretch>
            <a:fillRect/>
          </a:stretch>
        </p:blipFill>
        <p:spPr bwMode="auto">
          <a:xfrm>
            <a:off x="5467048" y="1447800"/>
            <a:ext cx="3676952" cy="2895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 fontScale="70000" lnSpcReduction="20000"/>
          </a:bodyPr>
          <a:lstStyle/>
          <a:p>
            <a:pPr>
              <a:buNone/>
            </a:pPr>
            <a:endParaRPr lang="ru-RU" b="1" i="1" dirty="0" smtClean="0"/>
          </a:p>
          <a:p>
            <a:pPr>
              <a:buNone/>
            </a:pPr>
            <a:endParaRPr lang="ru-RU" b="1" i="1" dirty="0"/>
          </a:p>
          <a:p>
            <a:pPr>
              <a:buNone/>
            </a:pPr>
            <a:endParaRPr lang="ru-RU" b="1" i="1" dirty="0" smtClean="0"/>
          </a:p>
          <a:p>
            <a:pPr>
              <a:buNone/>
            </a:pPr>
            <a:endParaRPr lang="ru-RU" b="1" i="1" dirty="0"/>
          </a:p>
          <a:p>
            <a:pPr>
              <a:buNone/>
            </a:pPr>
            <a:r>
              <a:rPr lang="ru-RU" b="1" i="1" dirty="0" smtClean="0"/>
              <a:t>Откуда появилось растение - подсолнух в России?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"Подсолнечник" или "солнечную траву" или  "перуанский цветок солнца", завезла в Европу испанская экспедиция из Северной Америки в 16 веке. </a:t>
            </a:r>
          </a:p>
          <a:p>
            <a:pPr>
              <a:buNone/>
            </a:pPr>
            <a:r>
              <a:rPr lang="ru-RU" dirty="0" smtClean="0"/>
              <a:t>      Впервые в Европе подсолнух расцвел на клумбе в ботаническом саду Мадрида. Затем подсолнух пошел "гулять" по странам и стал украшать палисадники бедных. </a:t>
            </a:r>
          </a:p>
          <a:p>
            <a:pPr>
              <a:buNone/>
            </a:pPr>
            <a:r>
              <a:rPr lang="ru-RU" dirty="0" smtClean="0"/>
              <a:t>    В Шотландии цветок увидел Петр I, и началось его путешествие уже по России, где его полюбили. Его выращивали как экзотику даже у стен Кремля. </a:t>
            </a:r>
          </a:p>
          <a:p>
            <a:pPr>
              <a:buNone/>
            </a:pPr>
            <a:r>
              <a:rPr lang="ru-RU" dirty="0" smtClean="0"/>
              <a:t>     Родиной подсолнуха является Северная Америка. Археологи подтверждают тот факт, что индейцы более двух тысяч лет назад. В Европе это растение появилось в начале 16 века, когда испанцы привезли подсолнух и стали выращивать его в ботанических садах. </a:t>
            </a:r>
          </a:p>
          <a:p>
            <a:pPr>
              <a:buNone/>
            </a:pP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Результаты исследований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Описание растения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76600" y="1143000"/>
            <a:ext cx="5410200" cy="4983163"/>
          </a:xfrm>
          <a:solidFill>
            <a:schemeClr val="accent1"/>
          </a:solidFill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2400" dirty="0" smtClean="0"/>
              <a:t>Подсолнечник - травянистое, однолетнее растение.</a:t>
            </a:r>
            <a:br>
              <a:rPr lang="ru-RU" sz="2400" dirty="0" smtClean="0"/>
            </a:br>
            <a:r>
              <a:rPr lang="ru-RU" sz="2400" dirty="0" smtClean="0"/>
              <a:t>Стебель вырастает высотой до 3 м. Цветки диаметр до 30-50 см, в течении суток поворачивающиеся к солнцу. Цветет подсолнух в июле - августе на протяжении 30 дней.  Плоды – семянки     </a:t>
            </a:r>
          </a:p>
          <a:p>
            <a:endParaRPr lang="ru-RU" sz="2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buNone/>
            </a:pP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                  «                             Подсолнечник" произошло от сочетания двух греческих слов  - "солнце" и "цветок". Такое название дано ему неслучайно. Огромные соцветия подсолнуха, окаймленные </a:t>
            </a:r>
          </a:p>
          <a:p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яркими лучистыми лепестками, и впрямь напоминают солнышко</a:t>
            </a:r>
            <a:r>
              <a:rPr lang="ru-RU" sz="2400" dirty="0" smtClean="0"/>
              <a:t>.</a:t>
            </a:r>
          </a:p>
          <a:p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                                      </a:t>
            </a:r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          </a:t>
            </a:r>
            <a:endParaRPr lang="ru-RU" sz="2400" dirty="0"/>
          </a:p>
        </p:txBody>
      </p:sp>
      <p:pic>
        <p:nvPicPr>
          <p:cNvPr id="4098" name="Picture 2" descr="C:\Users\МариЯ\Desktop\фото\P916107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28600" y="1981200"/>
            <a:ext cx="2743200" cy="3276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rgbClr val="FFFF00"/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ru-RU" b="1" i="1" dirty="0" smtClean="0"/>
              <a:t> </a:t>
            </a:r>
          </a:p>
          <a:p>
            <a:endParaRPr lang="ru-RU" b="1" i="1" dirty="0" smtClean="0"/>
          </a:p>
          <a:p>
            <a:pPr>
              <a:buNone/>
            </a:pPr>
            <a:r>
              <a:rPr lang="ru-RU" dirty="0" smtClean="0"/>
              <a:t>Шляпка подсолнуха</a:t>
            </a:r>
            <a:r>
              <a:rPr lang="ru-RU" b="1" i="1" dirty="0" smtClean="0"/>
              <a:t> </a:t>
            </a:r>
            <a:r>
              <a:rPr lang="ru-RU" dirty="0" smtClean="0"/>
              <a:t>все время поворачивается в сторону солнца, будь то ясный день или пасмурный. </a:t>
            </a:r>
          </a:p>
          <a:p>
            <a:pPr>
              <a:buNone/>
            </a:pPr>
            <a:r>
              <a:rPr lang="ru-RU" dirty="0" smtClean="0"/>
              <a:t>      Таинственную связь растения с дневным светилом усматривали ещё и в том, что соцветия целый день поворачиваются в сторону солнца, ловя его жаркие лучи. Солнце на востоке – и они смотрят на восток. Солнце на юге – и  они повернулись на юг. Солнце на западе – и они глядят туда же.  Ну разве это не чудо?!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b="1" i="1" dirty="0" smtClean="0"/>
              <a:t>Почему подсолнечник смотрит на солнце и на село.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33800" y="533400"/>
            <a:ext cx="5410200" cy="617220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       Этому есть научное обоснование.  </a:t>
            </a:r>
          </a:p>
          <a:p>
            <a:pPr>
              <a:buNone/>
            </a:pPr>
            <a:r>
              <a:rPr lang="ru-RU" dirty="0" smtClean="0"/>
              <a:t>     В стебле подсолнуха есть фитогормон </a:t>
            </a:r>
            <a:r>
              <a:rPr lang="ru-RU" b="1" dirty="0" smtClean="0"/>
              <a:t>ауксин</a:t>
            </a:r>
            <a:r>
              <a:rPr lang="ru-RU" dirty="0" smtClean="0"/>
              <a:t>, отвечающий за рост. Та часть стебля, которая не получает достаточно света, накапливает в себе ауксин, побочным эффектом является движение подсолнуха за солнцем.   Когда рост подсолнуха завершается, то шляпка больше не движется за солнцем и остается повернутой на восток все время. </a:t>
            </a:r>
          </a:p>
          <a:p>
            <a:pPr>
              <a:buNone/>
            </a:pPr>
            <a:r>
              <a:rPr lang="ru-RU" dirty="0" smtClean="0"/>
              <a:t>     Ауксин, растительный гормон роста, стимулирующий растяжение клеток, накапливается на стороне растения, которая находится в тени (в случае, если освещение распределено неравномерно). </a:t>
            </a:r>
          </a:p>
          <a:p>
            <a:pPr>
              <a:buNone/>
            </a:pPr>
            <a:r>
              <a:rPr lang="ru-RU" dirty="0" smtClean="0"/>
              <a:t>     В результате такого накопления затемненная сторона растения растет быстрее, чем находящаяся на солнце. Таким образом, стебель клонится в сторону солнца. </a:t>
            </a:r>
          </a:p>
          <a:p>
            <a:pPr>
              <a:buNone/>
            </a:pPr>
            <a:r>
              <a:rPr lang="ru-RU" dirty="0" smtClean="0"/>
              <a:t>    Подсолнух растёт хорошо не только на солнце. Он тянется к солнцу. Это показали мои наблюдения.</a:t>
            </a:r>
          </a:p>
          <a:p>
            <a:endParaRPr lang="ru-RU" dirty="0"/>
          </a:p>
        </p:txBody>
      </p:sp>
      <p:pic>
        <p:nvPicPr>
          <p:cNvPr id="2050" name="Picture 2" descr="C:\Users\МариЯ\Desktop\фото\P916106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28600" y="914401"/>
            <a:ext cx="3200400" cy="452886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381000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>А почему подсолнух поворачивается в сторону солнца?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rgbClr val="0070C0"/>
          </a:solidFill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Все знают, что подсолнечное масло получают из семян подсолнечника. Для этого я провела простой опыт.</a:t>
            </a:r>
          </a:p>
          <a:p>
            <a:pPr>
              <a:buNone/>
            </a:pPr>
            <a:r>
              <a:rPr lang="ru-RU" b="1" i="1" dirty="0" smtClean="0"/>
              <a:t>Опыт 1.</a:t>
            </a:r>
            <a:endParaRPr lang="ru-RU" dirty="0" smtClean="0"/>
          </a:p>
          <a:p>
            <a:pPr>
              <a:buNone/>
            </a:pPr>
            <a:r>
              <a:rPr lang="ru-RU" u="sng" dirty="0" smtClean="0"/>
              <a:t>Цель:</a:t>
            </a:r>
            <a:r>
              <a:rPr lang="ru-RU" dirty="0" smtClean="0"/>
              <a:t> содержат ли семена подсолнечника масло?</a:t>
            </a:r>
          </a:p>
          <a:p>
            <a:pPr>
              <a:buNone/>
            </a:pPr>
            <a:r>
              <a:rPr lang="ru-RU" u="sng" dirty="0" smtClean="0"/>
              <a:t>Описание</a:t>
            </a:r>
            <a:r>
              <a:rPr lang="ru-RU" u="sng" smtClean="0"/>
              <a:t>:</a:t>
            </a:r>
            <a:r>
              <a:rPr lang="ru-RU" smtClean="0"/>
              <a:t> взяла </a:t>
            </a:r>
            <a:r>
              <a:rPr lang="ru-RU" dirty="0" smtClean="0"/>
              <a:t>семя подсолнечника ,растёр их на бумаге, оказалось, что семена подсолнечника оставили жирный след. Я оставил бумагу и растёртое семя, через некоторое время масляное пятно стало больше.</a:t>
            </a:r>
          </a:p>
          <a:p>
            <a:pPr>
              <a:buNone/>
            </a:pPr>
            <a:r>
              <a:rPr lang="ru-RU" u="sng" dirty="0" smtClean="0"/>
              <a:t>Вывод:</a:t>
            </a:r>
            <a:r>
              <a:rPr lang="ru-RU" dirty="0" smtClean="0"/>
              <a:t> семена подсолнечника богаты маслами.</a:t>
            </a:r>
          </a:p>
        </p:txBody>
      </p:sp>
      <p:pic>
        <p:nvPicPr>
          <p:cNvPr id="7170" name="Picture 2" descr="C:\Users\МариЯ\Desktop\фото\P916107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943600" y="0"/>
            <a:ext cx="3200400" cy="33528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419600" cy="2849562"/>
          </a:xfrm>
        </p:spPr>
        <p:txBody>
          <a:bodyPr>
            <a:normAutofit/>
          </a:bodyPr>
          <a:lstStyle/>
          <a:p>
            <a:r>
              <a:rPr lang="ru-RU" b="1" i="1" dirty="0" smtClean="0"/>
              <a:t>Как получают подсолнечное масло?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290</TotalTime>
  <Words>907</Words>
  <Application>Microsoft Office PowerPoint</Application>
  <PresentationFormat>Экран (4:3)</PresentationFormat>
  <Paragraphs>100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 МОУ Красновосходская СОШ  МО «Цильнинский район»  Ульяновской области    «Первые шаги в экологии»  Тема проектно  - исследовательской работы "Подсолнух - цветок солнца".  Работу выполнила ученица 3 класса  Павлова Анастасия Руководитель: учитель начальных классов  Зотова Галина Аркадьевна Год исследования : май-июнь 2015год с.Карабаевка   </vt:lpstr>
      <vt:lpstr>Введение. </vt:lpstr>
      <vt:lpstr>Слайд 3</vt:lpstr>
      <vt:lpstr>Объект изучения: </vt:lpstr>
      <vt:lpstr>Результаты исследований</vt:lpstr>
      <vt:lpstr>Описание растения </vt:lpstr>
      <vt:lpstr>Почему подсолнечник смотрит на солнце и на село. </vt:lpstr>
      <vt:lpstr>А почему подсолнух поворачивается в сторону солнца?</vt:lpstr>
      <vt:lpstr>Как получают подсолнечное масло?</vt:lpstr>
      <vt:lpstr>Современное производство подсолнечного масла </vt:lpstr>
      <vt:lpstr>Наши работы</vt:lpstr>
      <vt:lpstr>Выводы.</vt:lpstr>
      <vt:lpstr>Мы на экскурсии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МариЯ</dc:creator>
  <cp:lastModifiedBy>МариЯ</cp:lastModifiedBy>
  <cp:revision>80</cp:revision>
  <dcterms:created xsi:type="dcterms:W3CDTF">2016-01-26T05:58:47Z</dcterms:created>
  <dcterms:modified xsi:type="dcterms:W3CDTF">2017-02-07T11:11:55Z</dcterms:modified>
</cp:coreProperties>
</file>