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8" r:id="rId3"/>
    <p:sldId id="277" r:id="rId4"/>
    <p:sldId id="280" r:id="rId5"/>
    <p:sldId id="281" r:id="rId6"/>
    <p:sldId id="270" r:id="rId7"/>
    <p:sldId id="282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74" r:id="rId16"/>
    <p:sldId id="275" r:id="rId17"/>
    <p:sldId id="266" r:id="rId18"/>
    <p:sldId id="267" r:id="rId19"/>
    <p:sldId id="268" r:id="rId20"/>
    <p:sldId id="269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74" autoAdjust="0"/>
    <p:restoredTop sz="94660"/>
  </p:normalViewPr>
  <p:slideViewPr>
    <p:cSldViewPr>
      <p:cViewPr varScale="1">
        <p:scale>
          <a:sx n="50" d="100"/>
          <a:sy n="50" d="100"/>
        </p:scale>
        <p:origin x="-128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5562600"/>
            <a:ext cx="7406640" cy="838200"/>
          </a:xfrm>
        </p:spPr>
        <p:txBody>
          <a:bodyPr>
            <a:normAutofit fontScale="90000"/>
          </a:bodyPr>
          <a:lstStyle/>
          <a:p>
            <a:pPr algn="l"/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Презентацию подготовила Полищук О.К. </a:t>
            </a:r>
            <a:b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учитель начальных  классов «МБОУ </a:t>
            </a:r>
            <a:r>
              <a:rPr lang="ru-RU" sz="1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Баскаковская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средняя школа» </a:t>
            </a:r>
            <a:b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990600"/>
            <a:ext cx="8458200" cy="32766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познавательной активности в начальной школе  Активными методами обучения в условиях реализации ФГОС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81000"/>
            <a:ext cx="8686800" cy="5699125"/>
          </a:xfrm>
        </p:spPr>
        <p:txBody>
          <a:bodyPr>
            <a:noAutofit/>
          </a:bodyPr>
          <a:lstStyle/>
          <a:p>
            <a:pPr lvl="8">
              <a:buNone/>
            </a:pP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Структура: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Этапы первой фазы:</a:t>
            </a:r>
          </a:p>
          <a:p>
            <a:pPr lvl="0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Инициация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(Создание позитивной и комфортной атмосферы, настрой на рабочий лад).</a:t>
            </a:r>
          </a:p>
          <a:p>
            <a:pPr lvl="0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Погружение в тему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(Обеспечение мотивации обучения  и осмысленности процесса обучения).</a:t>
            </a:r>
          </a:p>
          <a:p>
            <a:pPr lvl="0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Определение ожиданий и опасений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(Концентрация внимания, обеспечение ответственности за результат обучения).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4860925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Этапы второй фазы:</a:t>
            </a:r>
          </a:p>
          <a:p>
            <a:pPr lvl="0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Закрепление изученного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(домашнее задание) (Контроль и коррекция ЗУН).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err="1" smtClean="0">
                <a:latin typeface="Times New Roman" pitchFamily="18" charset="0"/>
                <a:cs typeface="Times New Roman" pitchFamily="18" charset="0"/>
              </a:rPr>
              <a:t>Инпут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 Сообщение нового материала ).</a:t>
            </a:r>
          </a:p>
          <a:p>
            <a:pPr lvl="0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Проработка содержания темы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 Усвоение нового материала, развитие  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ЗУНиК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479925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Этапы третьей фазы:</a:t>
            </a:r>
          </a:p>
          <a:p>
            <a:pPr lvl="0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Эмоциональная разрядка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(разминка).</a:t>
            </a:r>
          </a:p>
          <a:p>
            <a:pPr lvl="0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(Получение эмоциональной и содержательной оценки процесса и результатов обучения).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00800"/>
          </a:xfrm>
        </p:spPr>
        <p:txBody>
          <a:bodyPr>
            <a:normAutofit fontScale="92500" lnSpcReduction="10000"/>
          </a:bodyPr>
          <a:lstStyle/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00" u="sng" dirty="0" smtClean="0">
                <a:latin typeface="Times New Roman" pitchFamily="18" charset="0"/>
                <a:cs typeface="Times New Roman" pitchFamily="18" charset="0"/>
              </a:rPr>
              <a:t>Содержание – описание активных методов, для каждого из этапов.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(Название метода, этап образовательного мероприятия, количество </a:t>
            </a:r>
            <a:r>
              <a:rPr lang="ru-RU" sz="3500" smtClean="0">
                <a:latin typeface="Times New Roman" pitchFamily="18" charset="0"/>
                <a:cs typeface="Times New Roman" pitchFamily="18" charset="0"/>
              </a:rPr>
              <a:t>участников,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продолжительность проведения, необходимые материалы (канцелярские товары и др.), которые понадобятся для успешного проведения метода, предварительная 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подробная технология проведения, инструкции модератора  обучающимся для реализации или в ходе проведения АМО).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6942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«Восстанови рассказ»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Участникам предлагаются фрагменты текста в разрозненном виде. Эти фрагменты текста нужно расположить в нужном порядке (приклеить на лист бумаги), чтобы получился связанный рассказ (см. приложение текст об ожиданиях и опасениях).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Примеры АМО</a:t>
            </a:r>
            <a:endParaRPr lang="ru-RU" sz="32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ученик в группе получает карточку с названием животного или растения. Перед группой стоит коробочка с набором картинок с изображением животных и растений. В течение 3 минут на  листочке должен написать «портрет» этого животного (растения). Затем каждый в группе представляет свою работу, начиная со слов: «Я хочу представить вам  зверя (птицу, насекомое…), он выглядит так…» и зачитывает «портрет». Ученики в группе  отгадывают, чей «портрет»  описан, находят в коробочке картинку с изображением.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Метод «Экспресс – портрет»</a:t>
            </a:r>
            <a:endParaRPr lang="ru-RU" sz="32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491"/>
          </a:xfrm>
        </p:spPr>
        <p:txBody>
          <a:bodyPr>
            <a:noAutofit/>
          </a:bodyPr>
          <a:lstStyle/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все дети могут совладать со своими эмоциями, следовательно  на уроках создаётся вполне допустимый рабочий шум при обсуждении проблем; 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методы лучше вводить постепенно, воспитывая у учащихся  культуру дискуссии и сотрудничества;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применять данные методики не обязательно все на каждом или на одном уроке.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Активные методы обучения имеют свои недостатки:</a:t>
            </a:r>
            <a:endParaRPr lang="ru-RU" sz="3200" b="0" u="sng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Экологическое мероприятие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"Человек живёт землёй, а земля красна 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человеком»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Мои мероприятия с использованием Активных методов обучения:</a:t>
            </a:r>
            <a:endParaRPr lang="ru-RU" sz="3600" b="0" u="sng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49_dsc093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3143250"/>
            <a:ext cx="5638800" cy="3714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p49_dsc09336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88293"/>
            <a:ext cx="5989108" cy="449183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Открытый урок по теме «Е.И. </a:t>
            </a:r>
            <a:r>
              <a:rPr lang="ru-RU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Чарушин</a:t>
            </a: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«Кабан»»</a:t>
            </a:r>
            <a:endParaRPr lang="ru-RU" sz="36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49_dsc081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0691" y="1554163"/>
            <a:ext cx="6417909" cy="45259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Неделя «Вежливости» в начальной школе</a:t>
            </a:r>
            <a:endParaRPr lang="ru-RU" sz="32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981200"/>
            <a:ext cx="8229600" cy="2362200"/>
          </a:xfrm>
        </p:spPr>
        <p:txBody>
          <a:bodyPr>
            <a:normAutofit/>
          </a:bodyPr>
          <a:lstStyle/>
          <a:p>
            <a:pPr algn="ctr"/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Единственный путь, ведущий </a:t>
            </a:r>
            <a:b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 знанию - это деятельность.</a:t>
            </a:r>
            <a:b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Бернард Шоу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Воронов В.В. Педагогика школы в двух словах. Конспект-пособие для студентов-педагогов и учителей. М., 1997.- 146 с.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Лихачев Б. Т. Педагогика. Курс лекций: Учеб. пособие для студентов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учебн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заведений и слушателей ИПК и ФПК.-М.: Прометей,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Юрайт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1998.-464 с.</a:t>
            </a:r>
          </a:p>
          <a:p>
            <a:pPr lvl="0"/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Подласый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И.П. Педагогика. Новый курс: Учебник для студентов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вузов: В 2 кн. - М.: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Гуманит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изд. центр ВЛАДОС, 1999. - Кн. 1: Общие основы. Процесс обучения. - 576 с.: ил.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«Федеральный государственный образовательный стандарт»,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минобрнауки.рф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/документы/922.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Список литературы:</a:t>
            </a:r>
            <a:endParaRPr lang="ru-RU" sz="3200" b="0" u="sng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09289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Самая главная задача любого педагога - наметить образовательный       маршрут   для    своего подопечного.  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Задача учителя, формирующего познавательную активность: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 быть внимательным к каждому ребенку;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уметь увидеть, подметить у ученика малейшую искру интереса к какой-либо стороне учебной работы;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создавать все условия для того, чтобы разжечь ее и превратить в подлинный интерес к науке, к знаниям.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     Методы обучения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это способы совместной деятельности педагога и учащихся, направленные на достижение совместных целей.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Три обобщенных группы методов обучения: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1. Пассивные методы;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2. Интерактивные методы;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3. Активные методы.</a:t>
            </a:r>
            <a:endParaRPr lang="ru-RU" sz="3200" dirty="0" smtClean="0"/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960438"/>
          </a:xfrm>
        </p:spPr>
        <p:txBody>
          <a:bodyPr>
            <a:noAutofit/>
          </a:bodyPr>
          <a:lstStyle/>
          <a:p>
            <a:r>
              <a:rPr lang="ru-RU" b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533400" y="1813242"/>
            <a:ext cx="8229600" cy="45719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1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1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1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4711891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Активные методы обучения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методы, стимулирующие познавательную деятельность обучающихся. </a:t>
            </a:r>
          </a:p>
          <a:p>
            <a:pPr lvl="1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Строятся в основном на диалоге, предполагающем свободный обмен мнениями о путях разрешения той или иной проблемы.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формирование положительной учебной мотивации;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повышение познавательной активности учащихся;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активное вовлечение обучающихся в образовательный процесс;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стимулирование самостоятельной деятельности;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Активные методы обеспечивают решение образовательных задач в разных аспектах:</a:t>
            </a:r>
            <a:br>
              <a:rPr lang="ru-RU" sz="3200" b="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познавательных процессов - речи, памяти, мышления;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эффективное усвоение большого объема учебной информации;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творческих способностей и нестандартности мышления;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коммуникативно-эмоциональной сферы личности обучающегося;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раскрытие личностно-индивидуальных возможностей каждого учащегося и определение условий для их проявления и развития;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навыков самостоятельного умственного труда;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универсальных навыков.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14400"/>
            <a:ext cx="8686800" cy="5165725"/>
          </a:xfrm>
        </p:spPr>
        <p:txBody>
          <a:bodyPr>
            <a:normAutofit/>
          </a:bodyPr>
          <a:lstStyle/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данной технологии можно выделить две составляющих:</a:t>
            </a:r>
          </a:p>
          <a:p>
            <a:r>
              <a:rPr lang="ru-RU" sz="3600" dirty="0" smtClean="0"/>
              <a:t> 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структуру; (конспект)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 содержание (методы).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838200"/>
            <a:ext cx="8686800" cy="5241925"/>
          </a:xfrm>
        </p:spPr>
        <p:txBody>
          <a:bodyPr/>
          <a:lstStyle/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По структуре, в соответствии с технологией, всё образовательное мероприятие делится на логически связанные фазы и этапы: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Количество фаз – 3. 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Первая и вторая фаза делятся на три этапа, третья на два.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214</TotalTime>
  <Words>544</Words>
  <Application>Microsoft Office PowerPoint</Application>
  <PresentationFormat>Экран (4:3)</PresentationFormat>
  <Paragraphs>78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    Презентацию подготовила Полищук О.К.  учитель начальных  классов «МБОУ Баскаковская средняя школа»  </vt:lpstr>
      <vt:lpstr>Единственный путь, ведущий  к знанию - это деятельность.                          Бернард Шоу</vt:lpstr>
      <vt:lpstr>Слайд 3</vt:lpstr>
      <vt:lpstr>   </vt:lpstr>
      <vt:lpstr>Слайд 5</vt:lpstr>
      <vt:lpstr>  Активные методы обеспечивают решение образовательных задач в разных аспектах: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Примеры АМО</vt:lpstr>
      <vt:lpstr>Метод «Экспресс – портрет»</vt:lpstr>
      <vt:lpstr>Активные методы обучения имеют свои недостатки:</vt:lpstr>
      <vt:lpstr>Мои мероприятия с использованием Активных методов обучения:</vt:lpstr>
      <vt:lpstr>Открытый урок по теме «Е.И. Чарушин «Кабан»»</vt:lpstr>
      <vt:lpstr> Неделя «Вежливости» в начальной школе</vt:lpstr>
      <vt:lpstr>Список литературы: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Презентацию подготовила  учитель начальных  классов «МБОУ Баскаковская средняя школа»  Полищук О.К. </dc:title>
  <dc:creator>Руслан</dc:creator>
  <cp:lastModifiedBy>Школа</cp:lastModifiedBy>
  <cp:revision>43</cp:revision>
  <dcterms:created xsi:type="dcterms:W3CDTF">2016-08-27T15:17:46Z</dcterms:created>
  <dcterms:modified xsi:type="dcterms:W3CDTF">2017-02-07T06:36:07Z</dcterms:modified>
</cp:coreProperties>
</file>