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FD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98" autoAdjust="0"/>
    <p:restoredTop sz="95364" autoAdjust="0"/>
  </p:normalViewPr>
  <p:slideViewPr>
    <p:cSldViewPr snapToGrid="0">
      <p:cViewPr>
        <p:scale>
          <a:sx n="75" d="100"/>
          <a:sy n="75" d="100"/>
        </p:scale>
        <p:origin x="-444" y="-456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611866-7A99-4AE2-BA76-6C3C0D4C0928}" type="doc">
      <dgm:prSet loTypeId="urn:microsoft.com/office/officeart/2005/8/layout/target3" loCatId="relationship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8B8A216E-15B3-410A-BE65-F52666FCCD65}">
      <dgm:prSet/>
      <dgm:spPr/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способность субъекта к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само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развитию и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само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совершенствованию путем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сознательного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и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активного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присвоения нового социального опыта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3DF588F-2C48-4D6B-B618-433713B3F3E1}" type="parTrans" cxnId="{0D47AF33-E57A-477E-9406-17386655AAFD}">
      <dgm:prSet/>
      <dgm:spPr/>
      <dgm:t>
        <a:bodyPr/>
        <a:lstStyle/>
        <a:p>
          <a:pPr algn="just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09B9C44-FE03-4D34-B2B5-EEFFB93F878C}" type="sibTrans" cxnId="{0D47AF33-E57A-477E-9406-17386655AAFD}">
      <dgm:prSet/>
      <dgm:spPr/>
      <dgm:t>
        <a:bodyPr/>
        <a:lstStyle/>
        <a:p>
          <a:pPr algn="just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23A7D38-83D1-42B4-9CF0-8D413CFDE0FB}">
      <dgm:prSet/>
      <dgm:spPr/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совокупность действий учащегося,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EDBCCEF-F60D-41FB-8484-071709F5BA5B}" type="parTrans" cxnId="{A5021C2D-C26F-427E-9D6A-27A27CB9F856}">
      <dgm:prSet/>
      <dgm:spPr/>
      <dgm:t>
        <a:bodyPr/>
        <a:lstStyle/>
        <a:p>
          <a:pPr algn="just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2657B4D-F6AE-4156-BED0-DEF8A424DD21}" type="sibTrans" cxnId="{A5021C2D-C26F-427E-9D6A-27A27CB9F856}">
      <dgm:prSet/>
      <dgm:spPr/>
      <dgm:t>
        <a:bodyPr/>
        <a:lstStyle/>
        <a:p>
          <a:pPr algn="just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7E4E77-FDBB-4BE1-B0A8-D11F38E63E3C}" type="pres">
      <dgm:prSet presAssocID="{2D611866-7A99-4AE2-BA76-6C3C0D4C092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5A7EAF2-A0EF-4552-86AF-9643D70A9D22}" type="pres">
      <dgm:prSet presAssocID="{8B8A216E-15B3-410A-BE65-F52666FCCD65}" presName="circle1" presStyleLbl="node1" presStyleIdx="0" presStyleCnt="2"/>
      <dgm:spPr/>
    </dgm:pt>
    <dgm:pt modelId="{11F0731F-6E2F-4976-AD06-B0C7389295E4}" type="pres">
      <dgm:prSet presAssocID="{8B8A216E-15B3-410A-BE65-F52666FCCD65}" presName="space" presStyleCnt="0"/>
      <dgm:spPr/>
    </dgm:pt>
    <dgm:pt modelId="{12C79C29-E3C4-4607-8D2A-24B322F01165}" type="pres">
      <dgm:prSet presAssocID="{8B8A216E-15B3-410A-BE65-F52666FCCD65}" presName="rect1" presStyleLbl="alignAcc1" presStyleIdx="0" presStyleCnt="2"/>
      <dgm:spPr/>
    </dgm:pt>
    <dgm:pt modelId="{A27E3C11-39F7-4993-B966-DC427041BC52}" type="pres">
      <dgm:prSet presAssocID="{E23A7D38-83D1-42B4-9CF0-8D413CFDE0FB}" presName="vertSpace2" presStyleLbl="node1" presStyleIdx="0" presStyleCnt="2"/>
      <dgm:spPr/>
    </dgm:pt>
    <dgm:pt modelId="{6336620E-B2FA-44F6-B26F-E308FA6AA338}" type="pres">
      <dgm:prSet presAssocID="{E23A7D38-83D1-42B4-9CF0-8D413CFDE0FB}" presName="circle2" presStyleLbl="node1" presStyleIdx="1" presStyleCnt="2"/>
      <dgm:spPr/>
    </dgm:pt>
    <dgm:pt modelId="{870549C9-2247-4A13-8BDA-ACA36557259C}" type="pres">
      <dgm:prSet presAssocID="{E23A7D38-83D1-42B4-9CF0-8D413CFDE0FB}" presName="rect2" presStyleLbl="alignAcc1" presStyleIdx="1" presStyleCnt="2"/>
      <dgm:spPr/>
    </dgm:pt>
    <dgm:pt modelId="{21707BB8-DE07-4274-B67B-0B8B3C3B552A}" type="pres">
      <dgm:prSet presAssocID="{8B8A216E-15B3-410A-BE65-F52666FCCD65}" presName="rect1ParTxNoCh" presStyleLbl="alignAcc1" presStyleIdx="1" presStyleCnt="2">
        <dgm:presLayoutVars>
          <dgm:chMax val="1"/>
          <dgm:bulletEnabled val="1"/>
        </dgm:presLayoutVars>
      </dgm:prSet>
      <dgm:spPr/>
    </dgm:pt>
    <dgm:pt modelId="{2C357A10-8002-4CE7-B9DA-B7AD1A9961E1}" type="pres">
      <dgm:prSet presAssocID="{E23A7D38-83D1-42B4-9CF0-8D413CFDE0FB}" presName="rect2ParTxNoCh" presStyleLbl="alignAcc1" presStyleIdx="1" presStyleCnt="2">
        <dgm:presLayoutVars>
          <dgm:chMax val="1"/>
          <dgm:bulletEnabled val="1"/>
        </dgm:presLayoutVars>
      </dgm:prSet>
      <dgm:spPr/>
    </dgm:pt>
  </dgm:ptLst>
  <dgm:cxnLst>
    <dgm:cxn modelId="{B8D2E3B5-CA1D-4F19-9D8C-C5B96CF3E015}" type="presOf" srcId="{8B8A216E-15B3-410A-BE65-F52666FCCD65}" destId="{12C79C29-E3C4-4607-8D2A-24B322F01165}" srcOrd="0" destOrd="0" presId="urn:microsoft.com/office/officeart/2005/8/layout/target3"/>
    <dgm:cxn modelId="{A5021C2D-C26F-427E-9D6A-27A27CB9F856}" srcId="{2D611866-7A99-4AE2-BA76-6C3C0D4C0928}" destId="{E23A7D38-83D1-42B4-9CF0-8D413CFDE0FB}" srcOrd="1" destOrd="0" parTransId="{6EDBCCEF-F60D-41FB-8484-071709F5BA5B}" sibTransId="{D2657B4D-F6AE-4156-BED0-DEF8A424DD21}"/>
    <dgm:cxn modelId="{86614B7B-A442-421F-A236-3A7F317BDFBA}" type="presOf" srcId="{E23A7D38-83D1-42B4-9CF0-8D413CFDE0FB}" destId="{2C357A10-8002-4CE7-B9DA-B7AD1A9961E1}" srcOrd="1" destOrd="0" presId="urn:microsoft.com/office/officeart/2005/8/layout/target3"/>
    <dgm:cxn modelId="{B3C83B91-6762-4F4F-A9B2-694437527686}" type="presOf" srcId="{8B8A216E-15B3-410A-BE65-F52666FCCD65}" destId="{21707BB8-DE07-4274-B67B-0B8B3C3B552A}" srcOrd="1" destOrd="0" presId="urn:microsoft.com/office/officeart/2005/8/layout/target3"/>
    <dgm:cxn modelId="{0D47AF33-E57A-477E-9406-17386655AAFD}" srcId="{2D611866-7A99-4AE2-BA76-6C3C0D4C0928}" destId="{8B8A216E-15B3-410A-BE65-F52666FCCD65}" srcOrd="0" destOrd="0" parTransId="{83DF588F-2C48-4D6B-B618-433713B3F3E1}" sibTransId="{609B9C44-FE03-4D34-B2B5-EEFFB93F878C}"/>
    <dgm:cxn modelId="{859FB289-397F-4A11-A4BE-8B54E30272F8}" type="presOf" srcId="{E23A7D38-83D1-42B4-9CF0-8D413CFDE0FB}" destId="{870549C9-2247-4A13-8BDA-ACA36557259C}" srcOrd="0" destOrd="0" presId="urn:microsoft.com/office/officeart/2005/8/layout/target3"/>
    <dgm:cxn modelId="{2629905D-269A-4640-9B68-5BB0914C4501}" type="presOf" srcId="{2D611866-7A99-4AE2-BA76-6C3C0D4C0928}" destId="{057E4E77-FDBB-4BE1-B0A8-D11F38E63E3C}" srcOrd="0" destOrd="0" presId="urn:microsoft.com/office/officeart/2005/8/layout/target3"/>
    <dgm:cxn modelId="{605914CC-DF96-493C-920D-EFC440F08369}" type="presParOf" srcId="{057E4E77-FDBB-4BE1-B0A8-D11F38E63E3C}" destId="{55A7EAF2-A0EF-4552-86AF-9643D70A9D22}" srcOrd="0" destOrd="0" presId="urn:microsoft.com/office/officeart/2005/8/layout/target3"/>
    <dgm:cxn modelId="{CEC393E7-BE7C-4017-92C6-253F5D279AC4}" type="presParOf" srcId="{057E4E77-FDBB-4BE1-B0A8-D11F38E63E3C}" destId="{11F0731F-6E2F-4976-AD06-B0C7389295E4}" srcOrd="1" destOrd="0" presId="urn:microsoft.com/office/officeart/2005/8/layout/target3"/>
    <dgm:cxn modelId="{057F8B1A-0E50-4416-9700-E5BA6CC3ACFA}" type="presParOf" srcId="{057E4E77-FDBB-4BE1-B0A8-D11F38E63E3C}" destId="{12C79C29-E3C4-4607-8D2A-24B322F01165}" srcOrd="2" destOrd="0" presId="urn:microsoft.com/office/officeart/2005/8/layout/target3"/>
    <dgm:cxn modelId="{A5BD1E67-7017-4677-AEA7-0CDA0E6D7B9C}" type="presParOf" srcId="{057E4E77-FDBB-4BE1-B0A8-D11F38E63E3C}" destId="{A27E3C11-39F7-4993-B966-DC427041BC52}" srcOrd="3" destOrd="0" presId="urn:microsoft.com/office/officeart/2005/8/layout/target3"/>
    <dgm:cxn modelId="{624DAF12-9691-4279-B444-75DDF9055EDB}" type="presParOf" srcId="{057E4E77-FDBB-4BE1-B0A8-D11F38E63E3C}" destId="{6336620E-B2FA-44F6-B26F-E308FA6AA338}" srcOrd="4" destOrd="0" presId="urn:microsoft.com/office/officeart/2005/8/layout/target3"/>
    <dgm:cxn modelId="{995769A3-3E2E-471D-9EC1-978338865673}" type="presParOf" srcId="{057E4E77-FDBB-4BE1-B0A8-D11F38E63E3C}" destId="{870549C9-2247-4A13-8BDA-ACA36557259C}" srcOrd="5" destOrd="0" presId="urn:microsoft.com/office/officeart/2005/8/layout/target3"/>
    <dgm:cxn modelId="{7B71454C-C6E3-4E1D-AFB3-96AA79F23D58}" type="presParOf" srcId="{057E4E77-FDBB-4BE1-B0A8-D11F38E63E3C}" destId="{21707BB8-DE07-4274-B67B-0B8B3C3B552A}" srcOrd="6" destOrd="0" presId="urn:microsoft.com/office/officeart/2005/8/layout/target3"/>
    <dgm:cxn modelId="{35002C91-D11C-4494-B2DB-8F86D8BD4A0E}" type="presParOf" srcId="{057E4E77-FDBB-4BE1-B0A8-D11F38E63E3C}" destId="{2C357A10-8002-4CE7-B9DA-B7AD1A9961E1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276592A-D19B-4FDA-BB2E-3907E6263AE9}" type="doc">
      <dgm:prSet loTypeId="urn:microsoft.com/office/officeart/2005/8/layout/vList5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686FA1F-E174-475B-92E0-3246FF5FCAB2}">
      <dgm:prSet/>
      <dgm:spPr/>
      <dgm:t>
        <a:bodyPr/>
        <a:lstStyle/>
        <a:p>
          <a:pPr rtl="0"/>
          <a:r>
            <a:rPr lang="ru-RU" b="1" baseline="0" dirty="0" smtClean="0"/>
            <a:t>Какие пословицы подходят друг другу по смыслу </a:t>
          </a:r>
          <a:r>
            <a:rPr lang="ru-RU" baseline="0" dirty="0" smtClean="0"/>
            <a:t>(формирование умения работать с метафорами)</a:t>
          </a:r>
          <a:endParaRPr lang="ru-RU" dirty="0"/>
        </a:p>
      </dgm:t>
    </dgm:pt>
    <dgm:pt modelId="{DBDAB5DE-F4EE-4C0C-BC4B-91FFAC6C05BF}" type="parTrans" cxnId="{F76341D3-438B-4E9F-9D31-5F113B6D4AB0}">
      <dgm:prSet/>
      <dgm:spPr/>
      <dgm:t>
        <a:bodyPr/>
        <a:lstStyle/>
        <a:p>
          <a:endParaRPr lang="ru-RU"/>
        </a:p>
      </dgm:t>
    </dgm:pt>
    <dgm:pt modelId="{258AFC8F-E1FA-4559-AA7C-D981DCE5B6D1}" type="sibTrans" cxnId="{F76341D3-438B-4E9F-9D31-5F113B6D4AB0}">
      <dgm:prSet/>
      <dgm:spPr/>
      <dgm:t>
        <a:bodyPr/>
        <a:lstStyle/>
        <a:p>
          <a:endParaRPr lang="ru-RU"/>
        </a:p>
      </dgm:t>
    </dgm:pt>
    <dgm:pt modelId="{A88529F2-82BE-4D02-A658-693E148AA820}">
      <dgm:prSet/>
      <dgm:spPr/>
      <dgm:t>
        <a:bodyPr/>
        <a:lstStyle/>
        <a:p>
          <a:pPr rtl="0"/>
          <a:r>
            <a:rPr lang="ru-RU" b="1" baseline="0" smtClean="0"/>
            <a:t>Ответить на вопросы к тексту о причинах судьбы героев </a:t>
          </a:r>
          <a:r>
            <a:rPr lang="ru-RU" baseline="0" smtClean="0"/>
            <a:t>(формирование умения оценивать факты, события, явления, выделять причинно-следственные связи)</a:t>
          </a:r>
          <a:endParaRPr lang="ru-RU"/>
        </a:p>
      </dgm:t>
    </dgm:pt>
    <dgm:pt modelId="{1341782A-60DC-41F0-A751-5CB92F9422C5}" type="parTrans" cxnId="{C760DED2-8645-418F-B3BA-2670DCC0C1D4}">
      <dgm:prSet/>
      <dgm:spPr/>
      <dgm:t>
        <a:bodyPr/>
        <a:lstStyle/>
        <a:p>
          <a:endParaRPr lang="ru-RU"/>
        </a:p>
      </dgm:t>
    </dgm:pt>
    <dgm:pt modelId="{4493D0FE-B4A9-4019-8EB9-52548E02EE19}" type="sibTrans" cxnId="{C760DED2-8645-418F-B3BA-2670DCC0C1D4}">
      <dgm:prSet/>
      <dgm:spPr/>
      <dgm:t>
        <a:bodyPr/>
        <a:lstStyle/>
        <a:p>
          <a:endParaRPr lang="ru-RU"/>
        </a:p>
      </dgm:t>
    </dgm:pt>
    <dgm:pt modelId="{532FE046-EBB8-4CB6-946C-F6CFD6618969}" type="pres">
      <dgm:prSet presAssocID="{1276592A-D19B-4FDA-BB2E-3907E6263AE9}" presName="Name0" presStyleCnt="0">
        <dgm:presLayoutVars>
          <dgm:dir/>
          <dgm:animLvl val="lvl"/>
          <dgm:resizeHandles val="exact"/>
        </dgm:presLayoutVars>
      </dgm:prSet>
      <dgm:spPr/>
    </dgm:pt>
    <dgm:pt modelId="{4831AF51-28FA-4A6F-813B-FD6CCBD9A306}" type="pres">
      <dgm:prSet presAssocID="{D686FA1F-E174-475B-92E0-3246FF5FCAB2}" presName="linNode" presStyleCnt="0"/>
      <dgm:spPr/>
    </dgm:pt>
    <dgm:pt modelId="{5A45CB71-8155-491C-B0AD-15AE9FB78BAE}" type="pres">
      <dgm:prSet presAssocID="{D686FA1F-E174-475B-92E0-3246FF5FCAB2}" presName="parentText" presStyleLbl="node1" presStyleIdx="0" presStyleCnt="2" custScaleX="224118">
        <dgm:presLayoutVars>
          <dgm:chMax val="1"/>
          <dgm:bulletEnabled val="1"/>
        </dgm:presLayoutVars>
      </dgm:prSet>
      <dgm:spPr/>
    </dgm:pt>
    <dgm:pt modelId="{7B911543-3D5A-43E5-9A4F-4943AAE53348}" type="pres">
      <dgm:prSet presAssocID="{258AFC8F-E1FA-4559-AA7C-D981DCE5B6D1}" presName="sp" presStyleCnt="0"/>
      <dgm:spPr/>
    </dgm:pt>
    <dgm:pt modelId="{87ACE11A-E5E3-43A9-8BE9-A4C3C687A79C}" type="pres">
      <dgm:prSet presAssocID="{A88529F2-82BE-4D02-A658-693E148AA820}" presName="linNode" presStyleCnt="0"/>
      <dgm:spPr/>
    </dgm:pt>
    <dgm:pt modelId="{77BA8E66-BBAA-47FA-B34E-BC02098CE5E8}" type="pres">
      <dgm:prSet presAssocID="{A88529F2-82BE-4D02-A658-693E148AA820}" presName="parentText" presStyleLbl="node1" presStyleIdx="1" presStyleCnt="2" custScaleX="224118">
        <dgm:presLayoutVars>
          <dgm:chMax val="1"/>
          <dgm:bulletEnabled val="1"/>
        </dgm:presLayoutVars>
      </dgm:prSet>
      <dgm:spPr/>
    </dgm:pt>
  </dgm:ptLst>
  <dgm:cxnLst>
    <dgm:cxn modelId="{E5A8CE5A-E6D1-4813-BB73-B3F881A07BE1}" type="presOf" srcId="{D686FA1F-E174-475B-92E0-3246FF5FCAB2}" destId="{5A45CB71-8155-491C-B0AD-15AE9FB78BAE}" srcOrd="0" destOrd="0" presId="urn:microsoft.com/office/officeart/2005/8/layout/vList5"/>
    <dgm:cxn modelId="{2DC78C71-5221-4194-9023-90576AF0EEDF}" type="presOf" srcId="{1276592A-D19B-4FDA-BB2E-3907E6263AE9}" destId="{532FE046-EBB8-4CB6-946C-F6CFD6618969}" srcOrd="0" destOrd="0" presId="urn:microsoft.com/office/officeart/2005/8/layout/vList5"/>
    <dgm:cxn modelId="{C760DED2-8645-418F-B3BA-2670DCC0C1D4}" srcId="{1276592A-D19B-4FDA-BB2E-3907E6263AE9}" destId="{A88529F2-82BE-4D02-A658-693E148AA820}" srcOrd="1" destOrd="0" parTransId="{1341782A-60DC-41F0-A751-5CB92F9422C5}" sibTransId="{4493D0FE-B4A9-4019-8EB9-52548E02EE19}"/>
    <dgm:cxn modelId="{2D91000D-910F-4C60-9D8E-39599A19250F}" type="presOf" srcId="{A88529F2-82BE-4D02-A658-693E148AA820}" destId="{77BA8E66-BBAA-47FA-B34E-BC02098CE5E8}" srcOrd="0" destOrd="0" presId="urn:microsoft.com/office/officeart/2005/8/layout/vList5"/>
    <dgm:cxn modelId="{F76341D3-438B-4E9F-9D31-5F113B6D4AB0}" srcId="{1276592A-D19B-4FDA-BB2E-3907E6263AE9}" destId="{D686FA1F-E174-475B-92E0-3246FF5FCAB2}" srcOrd="0" destOrd="0" parTransId="{DBDAB5DE-F4EE-4C0C-BC4B-91FFAC6C05BF}" sibTransId="{258AFC8F-E1FA-4559-AA7C-D981DCE5B6D1}"/>
    <dgm:cxn modelId="{274CDE2B-9655-4A47-85E8-5235AFC1043C}" type="presParOf" srcId="{532FE046-EBB8-4CB6-946C-F6CFD6618969}" destId="{4831AF51-28FA-4A6F-813B-FD6CCBD9A306}" srcOrd="0" destOrd="0" presId="urn:microsoft.com/office/officeart/2005/8/layout/vList5"/>
    <dgm:cxn modelId="{2CF7A353-58FD-4139-937A-952C01D11A91}" type="presParOf" srcId="{4831AF51-28FA-4A6F-813B-FD6CCBD9A306}" destId="{5A45CB71-8155-491C-B0AD-15AE9FB78BAE}" srcOrd="0" destOrd="0" presId="urn:microsoft.com/office/officeart/2005/8/layout/vList5"/>
    <dgm:cxn modelId="{B6BFC6D1-8440-42E5-80F3-220F336E9BF8}" type="presParOf" srcId="{532FE046-EBB8-4CB6-946C-F6CFD6618969}" destId="{7B911543-3D5A-43E5-9A4F-4943AAE53348}" srcOrd="1" destOrd="0" presId="urn:microsoft.com/office/officeart/2005/8/layout/vList5"/>
    <dgm:cxn modelId="{59AF6CAC-B138-4E1C-8BD3-021591DADC5B}" type="presParOf" srcId="{532FE046-EBB8-4CB6-946C-F6CFD6618969}" destId="{87ACE11A-E5E3-43A9-8BE9-A4C3C687A79C}" srcOrd="2" destOrd="0" presId="urn:microsoft.com/office/officeart/2005/8/layout/vList5"/>
    <dgm:cxn modelId="{00D34C82-7A7F-4DC4-BA11-09EC2D00A436}" type="presParOf" srcId="{87ACE11A-E5E3-43A9-8BE9-A4C3C687A79C}" destId="{77BA8E66-BBAA-47FA-B34E-BC02098CE5E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1031510-28BF-41F1-ACEB-808750DE40B1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04777F-68DB-4694-AFB3-803E3F099AB1}">
      <dgm:prSet/>
      <dgm:spPr/>
      <dgm:t>
        <a:bodyPr/>
        <a:lstStyle/>
        <a:p>
          <a:pPr rtl="0"/>
          <a:r>
            <a:rPr lang="ru-RU" b="1" dirty="0" smtClean="0"/>
            <a:t>Найти в таблице последовательность чисел </a:t>
          </a:r>
          <a:r>
            <a:rPr lang="ru-RU" dirty="0" smtClean="0"/>
            <a:t>(формирование умения выдвигать гипотезы)</a:t>
          </a:r>
          <a:endParaRPr lang="ru-RU" dirty="0"/>
        </a:p>
      </dgm:t>
    </dgm:pt>
    <dgm:pt modelId="{020B5335-B699-41C3-946D-2D649495364C}" type="parTrans" cxnId="{1C5F5D50-226E-4C77-B671-DAAB860F3202}">
      <dgm:prSet/>
      <dgm:spPr/>
      <dgm:t>
        <a:bodyPr/>
        <a:lstStyle/>
        <a:p>
          <a:endParaRPr lang="ru-RU"/>
        </a:p>
      </dgm:t>
    </dgm:pt>
    <dgm:pt modelId="{39DEDB62-F79E-4025-88B0-56BC0A6832EF}" type="sibTrans" cxnId="{1C5F5D50-226E-4C77-B671-DAAB860F3202}">
      <dgm:prSet/>
      <dgm:spPr/>
      <dgm:t>
        <a:bodyPr/>
        <a:lstStyle/>
        <a:p>
          <a:endParaRPr lang="ru-RU"/>
        </a:p>
      </dgm:t>
    </dgm:pt>
    <dgm:pt modelId="{C9E0EF65-7F21-4977-AEEF-9425FF8AA7D5}">
      <dgm:prSet/>
      <dgm:spPr/>
      <dgm:t>
        <a:bodyPr/>
        <a:lstStyle/>
        <a:p>
          <a:pPr rtl="0"/>
          <a:r>
            <a:rPr lang="ru-RU" b="1" smtClean="0"/>
            <a:t>Найти правило размещения чисел и вставить недостающие числа </a:t>
          </a:r>
          <a:r>
            <a:rPr lang="ru-RU" smtClean="0"/>
            <a:t>(формирование умения выделять закономерность)</a:t>
          </a:r>
          <a:endParaRPr lang="ru-RU"/>
        </a:p>
      </dgm:t>
    </dgm:pt>
    <dgm:pt modelId="{F012E51F-CE63-44FE-99C6-8A5B60A19383}" type="parTrans" cxnId="{B7D987D9-76EC-4F06-9341-75B506DAE830}">
      <dgm:prSet/>
      <dgm:spPr/>
      <dgm:t>
        <a:bodyPr/>
        <a:lstStyle/>
        <a:p>
          <a:endParaRPr lang="ru-RU"/>
        </a:p>
      </dgm:t>
    </dgm:pt>
    <dgm:pt modelId="{91F0BDEF-19BE-414A-9B24-06883889CDBC}" type="sibTrans" cxnId="{B7D987D9-76EC-4F06-9341-75B506DAE830}">
      <dgm:prSet/>
      <dgm:spPr/>
      <dgm:t>
        <a:bodyPr/>
        <a:lstStyle/>
        <a:p>
          <a:endParaRPr lang="ru-RU"/>
        </a:p>
      </dgm:t>
    </dgm:pt>
    <dgm:pt modelId="{290B087F-F6A6-45A7-B619-1DDAE7F307C2}" type="pres">
      <dgm:prSet presAssocID="{81031510-28BF-41F1-ACEB-808750DE40B1}" presName="Name0" presStyleCnt="0">
        <dgm:presLayoutVars>
          <dgm:dir/>
          <dgm:animLvl val="lvl"/>
          <dgm:resizeHandles val="exact"/>
        </dgm:presLayoutVars>
      </dgm:prSet>
      <dgm:spPr/>
    </dgm:pt>
    <dgm:pt modelId="{C47C1F34-772B-4764-8826-5C4F5F6DCE92}" type="pres">
      <dgm:prSet presAssocID="{9804777F-68DB-4694-AFB3-803E3F099AB1}" presName="linNode" presStyleCnt="0"/>
      <dgm:spPr/>
    </dgm:pt>
    <dgm:pt modelId="{A421D5CF-065F-467E-A9AA-5C52D173E619}" type="pres">
      <dgm:prSet presAssocID="{9804777F-68DB-4694-AFB3-803E3F099AB1}" presName="parentText" presStyleLbl="node1" presStyleIdx="0" presStyleCnt="2" custScaleX="221928">
        <dgm:presLayoutVars>
          <dgm:chMax val="1"/>
          <dgm:bulletEnabled val="1"/>
        </dgm:presLayoutVars>
      </dgm:prSet>
      <dgm:spPr/>
    </dgm:pt>
    <dgm:pt modelId="{C3BC9E9C-BC8F-4940-B013-62928B7E834C}" type="pres">
      <dgm:prSet presAssocID="{39DEDB62-F79E-4025-88B0-56BC0A6832EF}" presName="sp" presStyleCnt="0"/>
      <dgm:spPr/>
    </dgm:pt>
    <dgm:pt modelId="{BA9E659E-71C9-4D7B-A658-C4CA7CAA25DE}" type="pres">
      <dgm:prSet presAssocID="{C9E0EF65-7F21-4977-AEEF-9425FF8AA7D5}" presName="linNode" presStyleCnt="0"/>
      <dgm:spPr/>
    </dgm:pt>
    <dgm:pt modelId="{5F0B4B41-CC5A-4F0F-842C-AF9138014A78}" type="pres">
      <dgm:prSet presAssocID="{C9E0EF65-7F21-4977-AEEF-9425FF8AA7D5}" presName="parentText" presStyleLbl="node1" presStyleIdx="1" presStyleCnt="2" custScaleX="221928">
        <dgm:presLayoutVars>
          <dgm:chMax val="1"/>
          <dgm:bulletEnabled val="1"/>
        </dgm:presLayoutVars>
      </dgm:prSet>
      <dgm:spPr/>
    </dgm:pt>
  </dgm:ptLst>
  <dgm:cxnLst>
    <dgm:cxn modelId="{6A283200-B465-4C76-907A-56D9AAE2D026}" type="presOf" srcId="{81031510-28BF-41F1-ACEB-808750DE40B1}" destId="{290B087F-F6A6-45A7-B619-1DDAE7F307C2}" srcOrd="0" destOrd="0" presId="urn:microsoft.com/office/officeart/2005/8/layout/vList5"/>
    <dgm:cxn modelId="{10596949-9337-4A1E-8889-F312CEF6BAF4}" type="presOf" srcId="{9804777F-68DB-4694-AFB3-803E3F099AB1}" destId="{A421D5CF-065F-467E-A9AA-5C52D173E619}" srcOrd="0" destOrd="0" presId="urn:microsoft.com/office/officeart/2005/8/layout/vList5"/>
    <dgm:cxn modelId="{B95D205F-B7AA-4FE4-B62B-889F1598DBBC}" type="presOf" srcId="{C9E0EF65-7F21-4977-AEEF-9425FF8AA7D5}" destId="{5F0B4B41-CC5A-4F0F-842C-AF9138014A78}" srcOrd="0" destOrd="0" presId="urn:microsoft.com/office/officeart/2005/8/layout/vList5"/>
    <dgm:cxn modelId="{B7D987D9-76EC-4F06-9341-75B506DAE830}" srcId="{81031510-28BF-41F1-ACEB-808750DE40B1}" destId="{C9E0EF65-7F21-4977-AEEF-9425FF8AA7D5}" srcOrd="1" destOrd="0" parTransId="{F012E51F-CE63-44FE-99C6-8A5B60A19383}" sibTransId="{91F0BDEF-19BE-414A-9B24-06883889CDBC}"/>
    <dgm:cxn modelId="{1C5F5D50-226E-4C77-B671-DAAB860F3202}" srcId="{81031510-28BF-41F1-ACEB-808750DE40B1}" destId="{9804777F-68DB-4694-AFB3-803E3F099AB1}" srcOrd="0" destOrd="0" parTransId="{020B5335-B699-41C3-946D-2D649495364C}" sibTransId="{39DEDB62-F79E-4025-88B0-56BC0A6832EF}"/>
    <dgm:cxn modelId="{0652F208-FB73-4F81-ABC6-AA6D7B9B77A2}" type="presParOf" srcId="{290B087F-F6A6-45A7-B619-1DDAE7F307C2}" destId="{C47C1F34-772B-4764-8826-5C4F5F6DCE92}" srcOrd="0" destOrd="0" presId="urn:microsoft.com/office/officeart/2005/8/layout/vList5"/>
    <dgm:cxn modelId="{93A27D29-4C7F-4F53-A38B-1D9BACC62AFA}" type="presParOf" srcId="{C47C1F34-772B-4764-8826-5C4F5F6DCE92}" destId="{A421D5CF-065F-467E-A9AA-5C52D173E619}" srcOrd="0" destOrd="0" presId="urn:microsoft.com/office/officeart/2005/8/layout/vList5"/>
    <dgm:cxn modelId="{6B052346-3704-4218-B6A4-5BDD2F30882B}" type="presParOf" srcId="{290B087F-F6A6-45A7-B619-1DDAE7F307C2}" destId="{C3BC9E9C-BC8F-4940-B013-62928B7E834C}" srcOrd="1" destOrd="0" presId="urn:microsoft.com/office/officeart/2005/8/layout/vList5"/>
    <dgm:cxn modelId="{0FFDFA92-263F-4B4D-AB15-E2056F861B8B}" type="presParOf" srcId="{290B087F-F6A6-45A7-B619-1DDAE7F307C2}" destId="{BA9E659E-71C9-4D7B-A658-C4CA7CAA25DE}" srcOrd="2" destOrd="0" presId="urn:microsoft.com/office/officeart/2005/8/layout/vList5"/>
    <dgm:cxn modelId="{FF927178-3A26-41D3-8F66-C5D2A20ADCBE}" type="presParOf" srcId="{BA9E659E-71C9-4D7B-A658-C4CA7CAA25DE}" destId="{5F0B4B41-CC5A-4F0F-842C-AF9138014A7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A40A4E5-74E8-4803-AD2E-BDDFC06A5E00}" type="doc">
      <dgm:prSet loTypeId="urn:microsoft.com/office/officeart/2005/8/layout/vList5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FD0BC23-1E30-4863-A478-26F35C7ECA64}">
      <dgm:prSet custT="1"/>
      <dgm:spPr/>
      <dgm:t>
        <a:bodyPr/>
        <a:lstStyle/>
        <a:p>
          <a:pPr algn="ctr" rtl="0"/>
          <a:r>
            <a:rPr lang="ru-RU" sz="2200" b="1" baseline="0" dirty="0" smtClean="0"/>
            <a:t>Выбрать транспорт для поездки семьи в путешествие </a:t>
          </a:r>
          <a:r>
            <a:rPr lang="ru-RU" sz="2200" baseline="0" dirty="0" smtClean="0"/>
            <a:t>(формирование умения проводить эмпирическое исследование – это установление новых фактов, на основе их обобщения формулируются закономерности</a:t>
          </a:r>
        </a:p>
        <a:p>
          <a:pPr algn="ctr" rtl="0"/>
          <a:endParaRPr lang="ru-RU" sz="2200" baseline="0" dirty="0" smtClean="0"/>
        </a:p>
        <a:p>
          <a:pPr algn="ctr" rtl="0"/>
          <a:endParaRPr lang="ru-RU" sz="2200" baseline="0" dirty="0" smtClean="0"/>
        </a:p>
        <a:p>
          <a:pPr algn="ctr" rtl="0"/>
          <a:endParaRPr lang="ru-RU" sz="2200" baseline="0" dirty="0" smtClean="0"/>
        </a:p>
        <a:p>
          <a:pPr algn="ctr" rtl="0"/>
          <a:endParaRPr lang="ru-RU" sz="2200" dirty="0"/>
        </a:p>
      </dgm:t>
    </dgm:pt>
    <dgm:pt modelId="{D1BBCBBD-BAC8-4393-999F-1401BE3B10ED}" type="parTrans" cxnId="{C94E0013-4011-4EB4-83BE-18C313F97E11}">
      <dgm:prSet/>
      <dgm:spPr/>
      <dgm:t>
        <a:bodyPr/>
        <a:lstStyle/>
        <a:p>
          <a:endParaRPr lang="ru-RU"/>
        </a:p>
      </dgm:t>
    </dgm:pt>
    <dgm:pt modelId="{C43C9F3E-BBAB-4AE6-8208-E31CD465485A}" type="sibTrans" cxnId="{C94E0013-4011-4EB4-83BE-18C313F97E11}">
      <dgm:prSet/>
      <dgm:spPr/>
      <dgm:t>
        <a:bodyPr/>
        <a:lstStyle/>
        <a:p>
          <a:endParaRPr lang="ru-RU"/>
        </a:p>
      </dgm:t>
    </dgm:pt>
    <dgm:pt modelId="{C41F32F8-298B-4897-A3A0-E1607395E8F0}" type="pres">
      <dgm:prSet presAssocID="{8A40A4E5-74E8-4803-AD2E-BDDFC06A5E00}" presName="Name0" presStyleCnt="0">
        <dgm:presLayoutVars>
          <dgm:dir/>
          <dgm:animLvl val="lvl"/>
          <dgm:resizeHandles val="exact"/>
        </dgm:presLayoutVars>
      </dgm:prSet>
      <dgm:spPr/>
    </dgm:pt>
    <dgm:pt modelId="{C6B45A52-8DE1-498F-A4C7-A1F856C4D562}" type="pres">
      <dgm:prSet presAssocID="{7FD0BC23-1E30-4863-A478-26F35C7ECA64}" presName="linNode" presStyleCnt="0"/>
      <dgm:spPr/>
    </dgm:pt>
    <dgm:pt modelId="{2F417848-CEEA-4D34-B7C3-4C803B4B23A0}" type="pres">
      <dgm:prSet presAssocID="{7FD0BC23-1E30-4863-A478-26F35C7ECA64}" presName="parentText" presStyleLbl="node1" presStyleIdx="0" presStyleCnt="1" custScaleX="249844" custLinFactNeighborX="-3257" custLinFactNeighborY="-108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662978-0C1F-485C-811F-E2C10CEC6A42}" type="presOf" srcId="{7FD0BC23-1E30-4863-A478-26F35C7ECA64}" destId="{2F417848-CEEA-4D34-B7C3-4C803B4B23A0}" srcOrd="0" destOrd="0" presId="urn:microsoft.com/office/officeart/2005/8/layout/vList5"/>
    <dgm:cxn modelId="{1DC068EE-DFC7-463F-A2DC-5910FFEBB4C3}" type="presOf" srcId="{8A40A4E5-74E8-4803-AD2E-BDDFC06A5E00}" destId="{C41F32F8-298B-4897-A3A0-E1607395E8F0}" srcOrd="0" destOrd="0" presId="urn:microsoft.com/office/officeart/2005/8/layout/vList5"/>
    <dgm:cxn modelId="{C94E0013-4011-4EB4-83BE-18C313F97E11}" srcId="{8A40A4E5-74E8-4803-AD2E-BDDFC06A5E00}" destId="{7FD0BC23-1E30-4863-A478-26F35C7ECA64}" srcOrd="0" destOrd="0" parTransId="{D1BBCBBD-BAC8-4393-999F-1401BE3B10ED}" sibTransId="{C43C9F3E-BBAB-4AE6-8208-E31CD465485A}"/>
    <dgm:cxn modelId="{0A162ED0-21F4-488F-9AE2-3D0B7A2B4827}" type="presParOf" srcId="{C41F32F8-298B-4897-A3A0-E1607395E8F0}" destId="{C6B45A52-8DE1-498F-A4C7-A1F856C4D562}" srcOrd="0" destOrd="0" presId="urn:microsoft.com/office/officeart/2005/8/layout/vList5"/>
    <dgm:cxn modelId="{E92410DC-3E51-4EC0-A41D-DA5C00B5C7C4}" type="presParOf" srcId="{C6B45A52-8DE1-498F-A4C7-A1F856C4D562}" destId="{2F417848-CEEA-4D34-B7C3-4C803B4B23A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97BB268-51B7-4A20-9B37-BBDF26BA6FF6}" type="doc">
      <dgm:prSet loTypeId="urn:microsoft.com/office/officeart/2005/8/layout/vList5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130AF16A-4D6F-4C93-8311-D4A62678214F}">
      <dgm:prSet/>
      <dgm:spPr/>
      <dgm:t>
        <a:bodyPr/>
        <a:lstStyle/>
        <a:p>
          <a:pPr rtl="0"/>
          <a:r>
            <a:rPr lang="ru-RU" b="1" dirty="0" smtClean="0"/>
            <a:t>Составить как можно больше слов из ряда заданных согласных </a:t>
          </a:r>
          <a:r>
            <a:rPr lang="ru-RU" dirty="0" smtClean="0"/>
            <a:t>(формирование умения работать по определенным правилам)</a:t>
          </a:r>
          <a:endParaRPr lang="ru-RU" dirty="0"/>
        </a:p>
      </dgm:t>
    </dgm:pt>
    <dgm:pt modelId="{C9D2FA8A-FE74-4EBF-A85A-AFB8DF9317F9}" type="parTrans" cxnId="{7B221392-A184-4831-A3A1-F58EAD8CF8AA}">
      <dgm:prSet/>
      <dgm:spPr/>
      <dgm:t>
        <a:bodyPr/>
        <a:lstStyle/>
        <a:p>
          <a:endParaRPr lang="ru-RU"/>
        </a:p>
      </dgm:t>
    </dgm:pt>
    <dgm:pt modelId="{18B00EDE-C171-4A3C-835B-DC5ABC49864E}" type="sibTrans" cxnId="{7B221392-A184-4831-A3A1-F58EAD8CF8AA}">
      <dgm:prSet/>
      <dgm:spPr/>
      <dgm:t>
        <a:bodyPr/>
        <a:lstStyle/>
        <a:p>
          <a:endParaRPr lang="ru-RU"/>
        </a:p>
      </dgm:t>
    </dgm:pt>
    <dgm:pt modelId="{A71E3941-F453-448C-B582-43053CE36351}">
      <dgm:prSet/>
      <dgm:spPr/>
      <dgm:t>
        <a:bodyPr/>
        <a:lstStyle/>
        <a:p>
          <a:pPr rtl="0"/>
          <a:r>
            <a:rPr lang="ru-RU" b="1" smtClean="0"/>
            <a:t>Определить, какая буква пропущена в словах. Сопоставить способы нахождения недостающих букв при построении слов </a:t>
          </a:r>
          <a:r>
            <a:rPr lang="ru-RU" smtClean="0"/>
            <a:t>(формирование умения выделять и сравнивать)</a:t>
          </a:r>
          <a:endParaRPr lang="ru-RU"/>
        </a:p>
      </dgm:t>
    </dgm:pt>
    <dgm:pt modelId="{D918F5E7-FEB4-483B-BBAC-2FC638BF2C1A}" type="parTrans" cxnId="{42742292-1096-4198-89DA-386CB2F75F34}">
      <dgm:prSet/>
      <dgm:spPr/>
      <dgm:t>
        <a:bodyPr/>
        <a:lstStyle/>
        <a:p>
          <a:endParaRPr lang="ru-RU"/>
        </a:p>
      </dgm:t>
    </dgm:pt>
    <dgm:pt modelId="{B73AE56E-FE9E-4D37-8CB0-8914C59FC98C}" type="sibTrans" cxnId="{42742292-1096-4198-89DA-386CB2F75F34}">
      <dgm:prSet/>
      <dgm:spPr/>
      <dgm:t>
        <a:bodyPr/>
        <a:lstStyle/>
        <a:p>
          <a:endParaRPr lang="ru-RU"/>
        </a:p>
      </dgm:t>
    </dgm:pt>
    <dgm:pt modelId="{EDB6521B-702B-4592-B842-8AFF397D6C32}" type="pres">
      <dgm:prSet presAssocID="{C97BB268-51B7-4A20-9B37-BBDF26BA6FF6}" presName="Name0" presStyleCnt="0">
        <dgm:presLayoutVars>
          <dgm:dir/>
          <dgm:animLvl val="lvl"/>
          <dgm:resizeHandles val="exact"/>
        </dgm:presLayoutVars>
      </dgm:prSet>
      <dgm:spPr/>
    </dgm:pt>
    <dgm:pt modelId="{6F402487-D920-425D-B6B4-E334C477F04F}" type="pres">
      <dgm:prSet presAssocID="{130AF16A-4D6F-4C93-8311-D4A62678214F}" presName="linNode" presStyleCnt="0"/>
      <dgm:spPr/>
    </dgm:pt>
    <dgm:pt modelId="{4D3F980A-4D43-4969-BD68-011F04349A3D}" type="pres">
      <dgm:prSet presAssocID="{130AF16A-4D6F-4C93-8311-D4A62678214F}" presName="parentText" presStyleLbl="node1" presStyleIdx="0" presStyleCnt="2" custScaleX="207991" custLinFactNeighborX="-5688" custLinFactNeighborY="-1577">
        <dgm:presLayoutVars>
          <dgm:chMax val="1"/>
          <dgm:bulletEnabled val="1"/>
        </dgm:presLayoutVars>
      </dgm:prSet>
      <dgm:spPr/>
    </dgm:pt>
    <dgm:pt modelId="{ABBB83CA-FC16-4360-ACF6-C7854C3F6C4D}" type="pres">
      <dgm:prSet presAssocID="{18B00EDE-C171-4A3C-835B-DC5ABC49864E}" presName="sp" presStyleCnt="0"/>
      <dgm:spPr/>
    </dgm:pt>
    <dgm:pt modelId="{524BC8FE-407F-4CD3-947A-F6546DE26369}" type="pres">
      <dgm:prSet presAssocID="{A71E3941-F453-448C-B582-43053CE36351}" presName="linNode" presStyleCnt="0"/>
      <dgm:spPr/>
    </dgm:pt>
    <dgm:pt modelId="{FBC06BC7-9E48-4F05-B24D-65C3DAD59FE8}" type="pres">
      <dgm:prSet presAssocID="{A71E3941-F453-448C-B582-43053CE36351}" presName="parentText" presStyleLbl="node1" presStyleIdx="1" presStyleCnt="2" custScaleX="207991" custLinFactNeighborX="-5688" custLinFactNeighborY="-1577">
        <dgm:presLayoutVars>
          <dgm:chMax val="1"/>
          <dgm:bulletEnabled val="1"/>
        </dgm:presLayoutVars>
      </dgm:prSet>
      <dgm:spPr/>
    </dgm:pt>
  </dgm:ptLst>
  <dgm:cxnLst>
    <dgm:cxn modelId="{7B221392-A184-4831-A3A1-F58EAD8CF8AA}" srcId="{C97BB268-51B7-4A20-9B37-BBDF26BA6FF6}" destId="{130AF16A-4D6F-4C93-8311-D4A62678214F}" srcOrd="0" destOrd="0" parTransId="{C9D2FA8A-FE74-4EBF-A85A-AFB8DF9317F9}" sibTransId="{18B00EDE-C171-4A3C-835B-DC5ABC49864E}"/>
    <dgm:cxn modelId="{EFE2BD20-6A30-4AD7-B5F7-066FB26C2F33}" type="presOf" srcId="{C97BB268-51B7-4A20-9B37-BBDF26BA6FF6}" destId="{EDB6521B-702B-4592-B842-8AFF397D6C32}" srcOrd="0" destOrd="0" presId="urn:microsoft.com/office/officeart/2005/8/layout/vList5"/>
    <dgm:cxn modelId="{D044EED4-B360-4E1C-8D2C-518925824BB5}" type="presOf" srcId="{130AF16A-4D6F-4C93-8311-D4A62678214F}" destId="{4D3F980A-4D43-4969-BD68-011F04349A3D}" srcOrd="0" destOrd="0" presId="urn:microsoft.com/office/officeart/2005/8/layout/vList5"/>
    <dgm:cxn modelId="{488FDCE5-9F9D-4B4C-8002-6BBD09FA6ABB}" type="presOf" srcId="{A71E3941-F453-448C-B582-43053CE36351}" destId="{FBC06BC7-9E48-4F05-B24D-65C3DAD59FE8}" srcOrd="0" destOrd="0" presId="urn:microsoft.com/office/officeart/2005/8/layout/vList5"/>
    <dgm:cxn modelId="{42742292-1096-4198-89DA-386CB2F75F34}" srcId="{C97BB268-51B7-4A20-9B37-BBDF26BA6FF6}" destId="{A71E3941-F453-448C-B582-43053CE36351}" srcOrd="1" destOrd="0" parTransId="{D918F5E7-FEB4-483B-BBAC-2FC638BF2C1A}" sibTransId="{B73AE56E-FE9E-4D37-8CB0-8914C59FC98C}"/>
    <dgm:cxn modelId="{B672B710-99D0-411B-B92D-6D12FC195669}" type="presParOf" srcId="{EDB6521B-702B-4592-B842-8AFF397D6C32}" destId="{6F402487-D920-425D-B6B4-E334C477F04F}" srcOrd="0" destOrd="0" presId="urn:microsoft.com/office/officeart/2005/8/layout/vList5"/>
    <dgm:cxn modelId="{BAC66BEC-1606-4794-A76B-DFE8880A9851}" type="presParOf" srcId="{6F402487-D920-425D-B6B4-E334C477F04F}" destId="{4D3F980A-4D43-4969-BD68-011F04349A3D}" srcOrd="0" destOrd="0" presId="urn:microsoft.com/office/officeart/2005/8/layout/vList5"/>
    <dgm:cxn modelId="{539A85F2-7C35-4C26-A0D4-D9DA3E9D48CB}" type="presParOf" srcId="{EDB6521B-702B-4592-B842-8AFF397D6C32}" destId="{ABBB83CA-FC16-4360-ACF6-C7854C3F6C4D}" srcOrd="1" destOrd="0" presId="urn:microsoft.com/office/officeart/2005/8/layout/vList5"/>
    <dgm:cxn modelId="{3D787E5A-753A-4B9B-9C07-29DED256D346}" type="presParOf" srcId="{EDB6521B-702B-4592-B842-8AFF397D6C32}" destId="{524BC8FE-407F-4CD3-947A-F6546DE26369}" srcOrd="2" destOrd="0" presId="urn:microsoft.com/office/officeart/2005/8/layout/vList5"/>
    <dgm:cxn modelId="{B952B989-077E-4903-9EBC-89C0621ED741}" type="presParOf" srcId="{524BC8FE-407F-4CD3-947A-F6546DE26369}" destId="{FBC06BC7-9E48-4F05-B24D-65C3DAD59FE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C7DF65-4188-4177-AF5E-0C709852AD75}" type="doc">
      <dgm:prSet loTypeId="urn:microsoft.com/office/officeart/2008/layout/LinedList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9A29DF-C4B9-4136-94F2-0910B7D08561}">
      <dgm:prSet/>
      <dgm:spPr/>
      <dgm:t>
        <a:bodyPr/>
        <a:lstStyle/>
        <a:p>
          <a:pPr algn="ctr" rtl="0"/>
          <a:r>
            <a:rPr lang="ru-RU" baseline="0" dirty="0" smtClean="0"/>
            <a:t>«Найди отличия» (можно задать их количество)</a:t>
          </a:r>
          <a:endParaRPr lang="ru-RU" dirty="0"/>
        </a:p>
      </dgm:t>
    </dgm:pt>
    <dgm:pt modelId="{B875C52C-B59C-4881-A4E1-8817F2FDF8C0}" type="parTrans" cxnId="{609E4D8A-A213-4058-849A-C4EBF179C80A}">
      <dgm:prSet/>
      <dgm:spPr/>
      <dgm:t>
        <a:bodyPr/>
        <a:lstStyle/>
        <a:p>
          <a:pPr algn="ctr"/>
          <a:endParaRPr lang="ru-RU"/>
        </a:p>
      </dgm:t>
    </dgm:pt>
    <dgm:pt modelId="{5253EF5B-F85E-4C12-BA75-9AF6D3C15004}" type="sibTrans" cxnId="{609E4D8A-A213-4058-849A-C4EBF179C80A}">
      <dgm:prSet/>
      <dgm:spPr/>
      <dgm:t>
        <a:bodyPr/>
        <a:lstStyle/>
        <a:p>
          <a:pPr algn="ctr"/>
          <a:endParaRPr lang="ru-RU"/>
        </a:p>
      </dgm:t>
    </dgm:pt>
    <dgm:pt modelId="{A726E283-D471-4305-86F9-146D19EC6E68}">
      <dgm:prSet/>
      <dgm:spPr/>
      <dgm:t>
        <a:bodyPr/>
        <a:lstStyle/>
        <a:p>
          <a:pPr algn="ctr" rtl="0"/>
          <a:r>
            <a:rPr lang="ru-RU" baseline="0" smtClean="0"/>
            <a:t>«На что похоже?»</a:t>
          </a:r>
          <a:endParaRPr lang="ru-RU"/>
        </a:p>
      </dgm:t>
    </dgm:pt>
    <dgm:pt modelId="{7F749285-EC2D-4F08-8364-952BF53A68A6}" type="parTrans" cxnId="{BCCE0444-2BB8-4697-8490-D18066633BFE}">
      <dgm:prSet/>
      <dgm:spPr/>
      <dgm:t>
        <a:bodyPr/>
        <a:lstStyle/>
        <a:p>
          <a:pPr algn="ctr"/>
          <a:endParaRPr lang="ru-RU"/>
        </a:p>
      </dgm:t>
    </dgm:pt>
    <dgm:pt modelId="{8D243A57-B9AC-4A4F-A66B-B34BD3D207C3}" type="sibTrans" cxnId="{BCCE0444-2BB8-4697-8490-D18066633BFE}">
      <dgm:prSet/>
      <dgm:spPr/>
      <dgm:t>
        <a:bodyPr/>
        <a:lstStyle/>
        <a:p>
          <a:pPr algn="ctr"/>
          <a:endParaRPr lang="ru-RU"/>
        </a:p>
      </dgm:t>
    </dgm:pt>
    <dgm:pt modelId="{E7EA8947-FAD8-4E75-8A00-4568207B81EC}">
      <dgm:prSet/>
      <dgm:spPr/>
      <dgm:t>
        <a:bodyPr/>
        <a:lstStyle/>
        <a:p>
          <a:pPr algn="ctr" rtl="0"/>
          <a:r>
            <a:rPr lang="ru-RU" baseline="0" dirty="0" smtClean="0"/>
            <a:t>Поиск лишнего</a:t>
          </a:r>
          <a:endParaRPr lang="ru-RU" dirty="0"/>
        </a:p>
      </dgm:t>
    </dgm:pt>
    <dgm:pt modelId="{E27B4EF3-2CCA-438A-AE32-D97418D946B6}" type="parTrans" cxnId="{1692800B-25D6-437E-8916-EE148521A2CC}">
      <dgm:prSet/>
      <dgm:spPr/>
      <dgm:t>
        <a:bodyPr/>
        <a:lstStyle/>
        <a:p>
          <a:pPr algn="ctr"/>
          <a:endParaRPr lang="ru-RU"/>
        </a:p>
      </dgm:t>
    </dgm:pt>
    <dgm:pt modelId="{68ED92B1-6104-4DE5-AC77-2129EE9C970C}" type="sibTrans" cxnId="{1692800B-25D6-437E-8916-EE148521A2CC}">
      <dgm:prSet/>
      <dgm:spPr/>
      <dgm:t>
        <a:bodyPr/>
        <a:lstStyle/>
        <a:p>
          <a:pPr algn="ctr"/>
          <a:endParaRPr lang="ru-RU"/>
        </a:p>
      </dgm:t>
    </dgm:pt>
    <dgm:pt modelId="{2FA84172-BF5A-42AB-88DB-ABF14FD857AF}">
      <dgm:prSet/>
      <dgm:spPr/>
      <dgm:t>
        <a:bodyPr/>
        <a:lstStyle/>
        <a:p>
          <a:pPr algn="ctr" rtl="0"/>
          <a:r>
            <a:rPr lang="ru-RU" baseline="0" smtClean="0"/>
            <a:t>Упорядочивание</a:t>
          </a:r>
          <a:endParaRPr lang="ru-RU"/>
        </a:p>
      </dgm:t>
    </dgm:pt>
    <dgm:pt modelId="{5F2CD022-DEE6-4154-BE7B-71D6E933902A}" type="parTrans" cxnId="{B1CF0F6F-19DE-416A-BE3C-A7D602C79982}">
      <dgm:prSet/>
      <dgm:spPr/>
      <dgm:t>
        <a:bodyPr/>
        <a:lstStyle/>
        <a:p>
          <a:pPr algn="ctr"/>
          <a:endParaRPr lang="ru-RU"/>
        </a:p>
      </dgm:t>
    </dgm:pt>
    <dgm:pt modelId="{18F48407-3B45-474F-B5D0-C4DCF2074AB0}" type="sibTrans" cxnId="{B1CF0F6F-19DE-416A-BE3C-A7D602C79982}">
      <dgm:prSet/>
      <dgm:spPr/>
      <dgm:t>
        <a:bodyPr/>
        <a:lstStyle/>
        <a:p>
          <a:pPr algn="ctr"/>
          <a:endParaRPr lang="ru-RU"/>
        </a:p>
      </dgm:t>
    </dgm:pt>
    <dgm:pt modelId="{A5F894BA-623C-463F-9E33-F7ECF82DA6BD}">
      <dgm:prSet/>
      <dgm:spPr/>
      <dgm:t>
        <a:bodyPr/>
        <a:lstStyle/>
        <a:p>
          <a:pPr algn="ctr" rtl="0"/>
          <a:r>
            <a:rPr lang="ru-RU" baseline="0" smtClean="0"/>
            <a:t>«Цепочки»</a:t>
          </a:r>
          <a:endParaRPr lang="ru-RU"/>
        </a:p>
      </dgm:t>
    </dgm:pt>
    <dgm:pt modelId="{CD548967-DE5B-48AF-A5B2-BC577B08A780}" type="parTrans" cxnId="{CD26F269-1507-4B22-9692-DBAB820C8122}">
      <dgm:prSet/>
      <dgm:spPr/>
      <dgm:t>
        <a:bodyPr/>
        <a:lstStyle/>
        <a:p>
          <a:pPr algn="ctr"/>
          <a:endParaRPr lang="ru-RU"/>
        </a:p>
      </dgm:t>
    </dgm:pt>
    <dgm:pt modelId="{3914A0B1-3A6F-4082-A827-62E7471A8C04}" type="sibTrans" cxnId="{CD26F269-1507-4B22-9692-DBAB820C8122}">
      <dgm:prSet/>
      <dgm:spPr/>
      <dgm:t>
        <a:bodyPr/>
        <a:lstStyle/>
        <a:p>
          <a:pPr algn="ctr"/>
          <a:endParaRPr lang="ru-RU"/>
        </a:p>
      </dgm:t>
    </dgm:pt>
    <dgm:pt modelId="{590DBD80-94F0-4305-B91A-AC0533799889}">
      <dgm:prSet/>
      <dgm:spPr/>
      <dgm:t>
        <a:bodyPr/>
        <a:lstStyle/>
        <a:p>
          <a:pPr algn="ctr" rtl="0"/>
          <a:r>
            <a:rPr lang="ru-RU" baseline="0" smtClean="0"/>
            <a:t>Хитроумные решения</a:t>
          </a:r>
          <a:endParaRPr lang="ru-RU"/>
        </a:p>
      </dgm:t>
    </dgm:pt>
    <dgm:pt modelId="{CB61620D-209A-4920-A1AD-1AD1AB031D81}" type="parTrans" cxnId="{0E638A53-DEF5-40A5-B3BB-CCEE5809D218}">
      <dgm:prSet/>
      <dgm:spPr/>
      <dgm:t>
        <a:bodyPr/>
        <a:lstStyle/>
        <a:p>
          <a:pPr algn="ctr"/>
          <a:endParaRPr lang="ru-RU"/>
        </a:p>
      </dgm:t>
    </dgm:pt>
    <dgm:pt modelId="{76EC29A8-7B69-4060-B458-9C02EEA6CB06}" type="sibTrans" cxnId="{0E638A53-DEF5-40A5-B3BB-CCEE5809D218}">
      <dgm:prSet/>
      <dgm:spPr/>
      <dgm:t>
        <a:bodyPr/>
        <a:lstStyle/>
        <a:p>
          <a:pPr algn="ctr"/>
          <a:endParaRPr lang="ru-RU"/>
        </a:p>
      </dgm:t>
    </dgm:pt>
    <dgm:pt modelId="{9BE54726-1464-41B6-BD71-0C6E5D9FC4B6}">
      <dgm:prSet/>
      <dgm:spPr/>
      <dgm:t>
        <a:bodyPr/>
        <a:lstStyle/>
        <a:p>
          <a:pPr algn="ctr" rtl="0"/>
          <a:r>
            <a:rPr lang="ru-RU" baseline="0" smtClean="0"/>
            <a:t>Составление схем-опор</a:t>
          </a:r>
          <a:endParaRPr lang="ru-RU"/>
        </a:p>
      </dgm:t>
    </dgm:pt>
    <dgm:pt modelId="{F249CC2E-F9EC-42CD-AEAE-C6D32D29823A}" type="parTrans" cxnId="{2EE39D58-2C3A-46DB-8545-BD3C10EA6573}">
      <dgm:prSet/>
      <dgm:spPr/>
      <dgm:t>
        <a:bodyPr/>
        <a:lstStyle/>
        <a:p>
          <a:pPr algn="ctr"/>
          <a:endParaRPr lang="ru-RU"/>
        </a:p>
      </dgm:t>
    </dgm:pt>
    <dgm:pt modelId="{13670221-F5DD-4C35-AF24-964ED2557F2F}" type="sibTrans" cxnId="{2EE39D58-2C3A-46DB-8545-BD3C10EA6573}">
      <dgm:prSet/>
      <dgm:spPr/>
      <dgm:t>
        <a:bodyPr/>
        <a:lstStyle/>
        <a:p>
          <a:pPr algn="ctr"/>
          <a:endParaRPr lang="ru-RU"/>
        </a:p>
      </dgm:t>
    </dgm:pt>
    <dgm:pt modelId="{EEA7F45F-587C-4509-AC2C-7B42D6F84703}">
      <dgm:prSet/>
      <dgm:spPr/>
      <dgm:t>
        <a:bodyPr/>
        <a:lstStyle/>
        <a:p>
          <a:pPr algn="ctr" rtl="0"/>
          <a:r>
            <a:rPr lang="ru-RU" baseline="0" smtClean="0"/>
            <a:t>Работа с разного вида таблицами</a:t>
          </a:r>
          <a:endParaRPr lang="ru-RU"/>
        </a:p>
      </dgm:t>
    </dgm:pt>
    <dgm:pt modelId="{4C92CC50-15C5-4D5B-B9A0-C03084F32244}" type="parTrans" cxnId="{512BAD22-6BEA-416A-ABBD-F95F001AC09A}">
      <dgm:prSet/>
      <dgm:spPr/>
      <dgm:t>
        <a:bodyPr/>
        <a:lstStyle/>
        <a:p>
          <a:pPr algn="ctr"/>
          <a:endParaRPr lang="ru-RU"/>
        </a:p>
      </dgm:t>
    </dgm:pt>
    <dgm:pt modelId="{A5C4CF6F-6B97-4106-A442-4FFAE1A988FC}" type="sibTrans" cxnId="{512BAD22-6BEA-416A-ABBD-F95F001AC09A}">
      <dgm:prSet/>
      <dgm:spPr/>
      <dgm:t>
        <a:bodyPr/>
        <a:lstStyle/>
        <a:p>
          <a:pPr algn="ctr"/>
          <a:endParaRPr lang="ru-RU"/>
        </a:p>
      </dgm:t>
    </dgm:pt>
    <dgm:pt modelId="{36E21092-0DB4-419D-A71A-C9BE85031B64}">
      <dgm:prSet/>
      <dgm:spPr/>
      <dgm:t>
        <a:bodyPr/>
        <a:lstStyle/>
        <a:p>
          <a:pPr algn="ctr" rtl="0"/>
          <a:r>
            <a:rPr lang="ru-RU" baseline="0" smtClean="0"/>
            <a:t>Составление и распознавание диаграмм</a:t>
          </a:r>
          <a:endParaRPr lang="ru-RU"/>
        </a:p>
      </dgm:t>
    </dgm:pt>
    <dgm:pt modelId="{AFE06513-8F19-461C-9787-8101B031863E}" type="parTrans" cxnId="{2FBE1F0C-BA42-4084-8FF7-90F115EEBCF2}">
      <dgm:prSet/>
      <dgm:spPr/>
      <dgm:t>
        <a:bodyPr/>
        <a:lstStyle/>
        <a:p>
          <a:pPr algn="ctr"/>
          <a:endParaRPr lang="ru-RU"/>
        </a:p>
      </dgm:t>
    </dgm:pt>
    <dgm:pt modelId="{DEC90DD4-C623-4153-93E8-AA4F9748C9CC}" type="sibTrans" cxnId="{2FBE1F0C-BA42-4084-8FF7-90F115EEBCF2}">
      <dgm:prSet/>
      <dgm:spPr/>
      <dgm:t>
        <a:bodyPr/>
        <a:lstStyle/>
        <a:p>
          <a:pPr algn="ctr"/>
          <a:endParaRPr lang="ru-RU"/>
        </a:p>
      </dgm:t>
    </dgm:pt>
    <dgm:pt modelId="{51D452CA-C64E-4510-AED6-6CEEB47B4232}">
      <dgm:prSet/>
      <dgm:spPr/>
      <dgm:t>
        <a:bodyPr/>
        <a:lstStyle/>
        <a:p>
          <a:pPr algn="ctr" rtl="0"/>
          <a:r>
            <a:rPr lang="ru-RU" baseline="0" smtClean="0"/>
            <a:t>Работа со словарями</a:t>
          </a:r>
          <a:endParaRPr lang="ru-RU"/>
        </a:p>
      </dgm:t>
    </dgm:pt>
    <dgm:pt modelId="{72C273D4-C83A-412E-8BB4-F7C232818B14}" type="parTrans" cxnId="{76CA0DC4-35EF-4915-BFF7-CC4CAE097B84}">
      <dgm:prSet/>
      <dgm:spPr/>
      <dgm:t>
        <a:bodyPr/>
        <a:lstStyle/>
        <a:p>
          <a:pPr algn="ctr"/>
          <a:endParaRPr lang="ru-RU"/>
        </a:p>
      </dgm:t>
    </dgm:pt>
    <dgm:pt modelId="{89C72A22-7E78-4A0B-B894-9A34E4BB28D7}" type="sibTrans" cxnId="{76CA0DC4-35EF-4915-BFF7-CC4CAE097B84}">
      <dgm:prSet/>
      <dgm:spPr/>
      <dgm:t>
        <a:bodyPr/>
        <a:lstStyle/>
        <a:p>
          <a:pPr algn="ctr"/>
          <a:endParaRPr lang="ru-RU"/>
        </a:p>
      </dgm:t>
    </dgm:pt>
    <dgm:pt modelId="{C2A15266-E26F-4F01-894A-1D441BEB00CA}" type="pres">
      <dgm:prSet presAssocID="{93C7DF65-4188-4177-AF5E-0C709852AD75}" presName="vert0" presStyleCnt="0">
        <dgm:presLayoutVars>
          <dgm:dir/>
          <dgm:animOne val="branch"/>
          <dgm:animLvl val="lvl"/>
        </dgm:presLayoutVars>
      </dgm:prSet>
      <dgm:spPr/>
    </dgm:pt>
    <dgm:pt modelId="{3C9F80A3-6720-4978-8C40-657637F764AC}" type="pres">
      <dgm:prSet presAssocID="{9E9A29DF-C4B9-4136-94F2-0910B7D08561}" presName="thickLine" presStyleLbl="alignNode1" presStyleIdx="0" presStyleCnt="10"/>
      <dgm:spPr/>
    </dgm:pt>
    <dgm:pt modelId="{DBF465B5-8285-45BD-A758-A901D6435E64}" type="pres">
      <dgm:prSet presAssocID="{9E9A29DF-C4B9-4136-94F2-0910B7D08561}" presName="horz1" presStyleCnt="0"/>
      <dgm:spPr/>
    </dgm:pt>
    <dgm:pt modelId="{FBC2D8AA-EDF6-4A3E-86CD-A820E519D279}" type="pres">
      <dgm:prSet presAssocID="{9E9A29DF-C4B9-4136-94F2-0910B7D08561}" presName="tx1" presStyleLbl="revTx" presStyleIdx="0" presStyleCnt="10"/>
      <dgm:spPr/>
    </dgm:pt>
    <dgm:pt modelId="{81629084-10BD-43F4-81E6-D695A8D876B1}" type="pres">
      <dgm:prSet presAssocID="{9E9A29DF-C4B9-4136-94F2-0910B7D08561}" presName="vert1" presStyleCnt="0"/>
      <dgm:spPr/>
    </dgm:pt>
    <dgm:pt modelId="{89D4183F-D301-4FEA-A400-274BFD0385C8}" type="pres">
      <dgm:prSet presAssocID="{A726E283-D471-4305-86F9-146D19EC6E68}" presName="thickLine" presStyleLbl="alignNode1" presStyleIdx="1" presStyleCnt="10"/>
      <dgm:spPr/>
    </dgm:pt>
    <dgm:pt modelId="{DCD880C5-1E6F-4432-8D64-64A2AF6A83BF}" type="pres">
      <dgm:prSet presAssocID="{A726E283-D471-4305-86F9-146D19EC6E68}" presName="horz1" presStyleCnt="0"/>
      <dgm:spPr/>
    </dgm:pt>
    <dgm:pt modelId="{A540560C-04AB-4F75-972B-02E524357B35}" type="pres">
      <dgm:prSet presAssocID="{A726E283-D471-4305-86F9-146D19EC6E68}" presName="tx1" presStyleLbl="revTx" presStyleIdx="1" presStyleCnt="10"/>
      <dgm:spPr/>
    </dgm:pt>
    <dgm:pt modelId="{407BF83C-F19F-4734-ABF3-3233F1D53A6B}" type="pres">
      <dgm:prSet presAssocID="{A726E283-D471-4305-86F9-146D19EC6E68}" presName="vert1" presStyleCnt="0"/>
      <dgm:spPr/>
    </dgm:pt>
    <dgm:pt modelId="{151C350E-507A-4FC8-BFE4-C5B28F19A87C}" type="pres">
      <dgm:prSet presAssocID="{E7EA8947-FAD8-4E75-8A00-4568207B81EC}" presName="thickLine" presStyleLbl="alignNode1" presStyleIdx="2" presStyleCnt="10"/>
      <dgm:spPr/>
    </dgm:pt>
    <dgm:pt modelId="{6AFB870C-1AE2-4FB5-AA23-747D11E7A541}" type="pres">
      <dgm:prSet presAssocID="{E7EA8947-FAD8-4E75-8A00-4568207B81EC}" presName="horz1" presStyleCnt="0"/>
      <dgm:spPr/>
    </dgm:pt>
    <dgm:pt modelId="{382BB479-E982-449F-8EC2-518834393C86}" type="pres">
      <dgm:prSet presAssocID="{E7EA8947-FAD8-4E75-8A00-4568207B81EC}" presName="tx1" presStyleLbl="revTx" presStyleIdx="2" presStyleCnt="10"/>
      <dgm:spPr/>
    </dgm:pt>
    <dgm:pt modelId="{7B57A99D-09D6-4C07-83DF-90C20C316899}" type="pres">
      <dgm:prSet presAssocID="{E7EA8947-FAD8-4E75-8A00-4568207B81EC}" presName="vert1" presStyleCnt="0"/>
      <dgm:spPr/>
    </dgm:pt>
    <dgm:pt modelId="{391AC396-D6D2-4222-9400-05BE3CA91554}" type="pres">
      <dgm:prSet presAssocID="{2FA84172-BF5A-42AB-88DB-ABF14FD857AF}" presName="thickLine" presStyleLbl="alignNode1" presStyleIdx="3" presStyleCnt="10"/>
      <dgm:spPr/>
    </dgm:pt>
    <dgm:pt modelId="{7255907E-5499-40B4-9FFD-2212508B09D3}" type="pres">
      <dgm:prSet presAssocID="{2FA84172-BF5A-42AB-88DB-ABF14FD857AF}" presName="horz1" presStyleCnt="0"/>
      <dgm:spPr/>
    </dgm:pt>
    <dgm:pt modelId="{AF821A03-8A73-4A5F-B09D-03B3BB4EEB06}" type="pres">
      <dgm:prSet presAssocID="{2FA84172-BF5A-42AB-88DB-ABF14FD857AF}" presName="tx1" presStyleLbl="revTx" presStyleIdx="3" presStyleCnt="10"/>
      <dgm:spPr/>
    </dgm:pt>
    <dgm:pt modelId="{9FC9903F-0732-4923-BF36-6D201A127AB3}" type="pres">
      <dgm:prSet presAssocID="{2FA84172-BF5A-42AB-88DB-ABF14FD857AF}" presName="vert1" presStyleCnt="0"/>
      <dgm:spPr/>
    </dgm:pt>
    <dgm:pt modelId="{FDB1EBA0-3E6C-4B23-B60B-08831D602A14}" type="pres">
      <dgm:prSet presAssocID="{A5F894BA-623C-463F-9E33-F7ECF82DA6BD}" presName="thickLine" presStyleLbl="alignNode1" presStyleIdx="4" presStyleCnt="10"/>
      <dgm:spPr/>
    </dgm:pt>
    <dgm:pt modelId="{63EAAFE3-262E-4D49-A3B8-851AE2DBBF26}" type="pres">
      <dgm:prSet presAssocID="{A5F894BA-623C-463F-9E33-F7ECF82DA6BD}" presName="horz1" presStyleCnt="0"/>
      <dgm:spPr/>
    </dgm:pt>
    <dgm:pt modelId="{701BA9B7-CCB3-4505-9E22-F3C257CF8FAA}" type="pres">
      <dgm:prSet presAssocID="{A5F894BA-623C-463F-9E33-F7ECF82DA6BD}" presName="tx1" presStyleLbl="revTx" presStyleIdx="4" presStyleCnt="10"/>
      <dgm:spPr/>
    </dgm:pt>
    <dgm:pt modelId="{D7C7F5D9-5A36-45E7-850E-C3DE009C9547}" type="pres">
      <dgm:prSet presAssocID="{A5F894BA-623C-463F-9E33-F7ECF82DA6BD}" presName="vert1" presStyleCnt="0"/>
      <dgm:spPr/>
    </dgm:pt>
    <dgm:pt modelId="{EA38F764-CAEB-433C-B595-1995B8C614A8}" type="pres">
      <dgm:prSet presAssocID="{590DBD80-94F0-4305-B91A-AC0533799889}" presName="thickLine" presStyleLbl="alignNode1" presStyleIdx="5" presStyleCnt="10"/>
      <dgm:spPr/>
    </dgm:pt>
    <dgm:pt modelId="{A1B93C46-6F75-4A99-AAD0-460824FE60AD}" type="pres">
      <dgm:prSet presAssocID="{590DBD80-94F0-4305-B91A-AC0533799889}" presName="horz1" presStyleCnt="0"/>
      <dgm:spPr/>
    </dgm:pt>
    <dgm:pt modelId="{5219BB4A-C446-4E4A-BF8D-4BD7C14AF679}" type="pres">
      <dgm:prSet presAssocID="{590DBD80-94F0-4305-B91A-AC0533799889}" presName="tx1" presStyleLbl="revTx" presStyleIdx="5" presStyleCnt="10"/>
      <dgm:spPr/>
    </dgm:pt>
    <dgm:pt modelId="{F6C0E38F-C906-4605-BDC6-62E4E9C0CC0D}" type="pres">
      <dgm:prSet presAssocID="{590DBD80-94F0-4305-B91A-AC0533799889}" presName="vert1" presStyleCnt="0"/>
      <dgm:spPr/>
    </dgm:pt>
    <dgm:pt modelId="{D02799B9-A904-4DBE-A968-68F038CC6593}" type="pres">
      <dgm:prSet presAssocID="{9BE54726-1464-41B6-BD71-0C6E5D9FC4B6}" presName="thickLine" presStyleLbl="alignNode1" presStyleIdx="6" presStyleCnt="10"/>
      <dgm:spPr/>
    </dgm:pt>
    <dgm:pt modelId="{DE891BC7-ABE8-4656-B8B1-F3326ED4FF2D}" type="pres">
      <dgm:prSet presAssocID="{9BE54726-1464-41B6-BD71-0C6E5D9FC4B6}" presName="horz1" presStyleCnt="0"/>
      <dgm:spPr/>
    </dgm:pt>
    <dgm:pt modelId="{A10F8B0A-B09D-4182-9F99-5D8A389436D4}" type="pres">
      <dgm:prSet presAssocID="{9BE54726-1464-41B6-BD71-0C6E5D9FC4B6}" presName="tx1" presStyleLbl="revTx" presStyleIdx="6" presStyleCnt="10"/>
      <dgm:spPr/>
    </dgm:pt>
    <dgm:pt modelId="{50149DD5-14AD-4D27-AD2B-51F344135459}" type="pres">
      <dgm:prSet presAssocID="{9BE54726-1464-41B6-BD71-0C6E5D9FC4B6}" presName="vert1" presStyleCnt="0"/>
      <dgm:spPr/>
    </dgm:pt>
    <dgm:pt modelId="{C058C4E7-A166-49CD-A2C7-B92A5F593A97}" type="pres">
      <dgm:prSet presAssocID="{EEA7F45F-587C-4509-AC2C-7B42D6F84703}" presName="thickLine" presStyleLbl="alignNode1" presStyleIdx="7" presStyleCnt="10"/>
      <dgm:spPr/>
    </dgm:pt>
    <dgm:pt modelId="{C5E4FBC7-BF9E-4754-9D6A-645E461DDBCD}" type="pres">
      <dgm:prSet presAssocID="{EEA7F45F-587C-4509-AC2C-7B42D6F84703}" presName="horz1" presStyleCnt="0"/>
      <dgm:spPr/>
    </dgm:pt>
    <dgm:pt modelId="{A603643B-418E-4239-A479-10A3467E997F}" type="pres">
      <dgm:prSet presAssocID="{EEA7F45F-587C-4509-AC2C-7B42D6F84703}" presName="tx1" presStyleLbl="revTx" presStyleIdx="7" presStyleCnt="10"/>
      <dgm:spPr/>
    </dgm:pt>
    <dgm:pt modelId="{8AD48411-AA4D-4651-BBF0-EFC9CE534049}" type="pres">
      <dgm:prSet presAssocID="{EEA7F45F-587C-4509-AC2C-7B42D6F84703}" presName="vert1" presStyleCnt="0"/>
      <dgm:spPr/>
    </dgm:pt>
    <dgm:pt modelId="{B0F3452E-022E-44D3-B145-E790CE2E20AE}" type="pres">
      <dgm:prSet presAssocID="{36E21092-0DB4-419D-A71A-C9BE85031B64}" presName="thickLine" presStyleLbl="alignNode1" presStyleIdx="8" presStyleCnt="10"/>
      <dgm:spPr/>
    </dgm:pt>
    <dgm:pt modelId="{FEF2484A-2A05-48D6-BFE1-4AD95DE3B35C}" type="pres">
      <dgm:prSet presAssocID="{36E21092-0DB4-419D-A71A-C9BE85031B64}" presName="horz1" presStyleCnt="0"/>
      <dgm:spPr/>
    </dgm:pt>
    <dgm:pt modelId="{60B0EA0D-F5F3-4BFA-9EAA-C6A92EBA109F}" type="pres">
      <dgm:prSet presAssocID="{36E21092-0DB4-419D-A71A-C9BE85031B64}" presName="tx1" presStyleLbl="revTx" presStyleIdx="8" presStyleCnt="10"/>
      <dgm:spPr/>
    </dgm:pt>
    <dgm:pt modelId="{AAFD1021-CF65-484A-9A51-4C797D10F176}" type="pres">
      <dgm:prSet presAssocID="{36E21092-0DB4-419D-A71A-C9BE85031B64}" presName="vert1" presStyleCnt="0"/>
      <dgm:spPr/>
    </dgm:pt>
    <dgm:pt modelId="{AA674D7E-2A2E-49D2-8A0A-FE9C4F05D74C}" type="pres">
      <dgm:prSet presAssocID="{51D452CA-C64E-4510-AED6-6CEEB47B4232}" presName="thickLine" presStyleLbl="alignNode1" presStyleIdx="9" presStyleCnt="10"/>
      <dgm:spPr/>
    </dgm:pt>
    <dgm:pt modelId="{F3189585-A9F2-481E-99D7-371A46224053}" type="pres">
      <dgm:prSet presAssocID="{51D452CA-C64E-4510-AED6-6CEEB47B4232}" presName="horz1" presStyleCnt="0"/>
      <dgm:spPr/>
    </dgm:pt>
    <dgm:pt modelId="{38CD3EFC-FCC1-49F5-B9D2-46C0A19C3CFD}" type="pres">
      <dgm:prSet presAssocID="{51D452CA-C64E-4510-AED6-6CEEB47B4232}" presName="tx1" presStyleLbl="revTx" presStyleIdx="9" presStyleCnt="10"/>
      <dgm:spPr/>
    </dgm:pt>
    <dgm:pt modelId="{FF791AE9-7148-46D1-B178-75E6D0F35602}" type="pres">
      <dgm:prSet presAssocID="{51D452CA-C64E-4510-AED6-6CEEB47B4232}" presName="vert1" presStyleCnt="0"/>
      <dgm:spPr/>
    </dgm:pt>
  </dgm:ptLst>
  <dgm:cxnLst>
    <dgm:cxn modelId="{609E4D8A-A213-4058-849A-C4EBF179C80A}" srcId="{93C7DF65-4188-4177-AF5E-0C709852AD75}" destId="{9E9A29DF-C4B9-4136-94F2-0910B7D08561}" srcOrd="0" destOrd="0" parTransId="{B875C52C-B59C-4881-A4E1-8817F2FDF8C0}" sibTransId="{5253EF5B-F85E-4C12-BA75-9AF6D3C15004}"/>
    <dgm:cxn modelId="{B1CF0F6F-19DE-416A-BE3C-A7D602C79982}" srcId="{93C7DF65-4188-4177-AF5E-0C709852AD75}" destId="{2FA84172-BF5A-42AB-88DB-ABF14FD857AF}" srcOrd="3" destOrd="0" parTransId="{5F2CD022-DEE6-4154-BE7B-71D6E933902A}" sibTransId="{18F48407-3B45-474F-B5D0-C4DCF2074AB0}"/>
    <dgm:cxn modelId="{512BAD22-6BEA-416A-ABBD-F95F001AC09A}" srcId="{93C7DF65-4188-4177-AF5E-0C709852AD75}" destId="{EEA7F45F-587C-4509-AC2C-7B42D6F84703}" srcOrd="7" destOrd="0" parTransId="{4C92CC50-15C5-4D5B-B9A0-C03084F32244}" sibTransId="{A5C4CF6F-6B97-4106-A442-4FFAE1A988FC}"/>
    <dgm:cxn modelId="{76CA0DC4-35EF-4915-BFF7-CC4CAE097B84}" srcId="{93C7DF65-4188-4177-AF5E-0C709852AD75}" destId="{51D452CA-C64E-4510-AED6-6CEEB47B4232}" srcOrd="9" destOrd="0" parTransId="{72C273D4-C83A-412E-8BB4-F7C232818B14}" sibTransId="{89C72A22-7E78-4A0B-B894-9A34E4BB28D7}"/>
    <dgm:cxn modelId="{0E638A53-DEF5-40A5-B3BB-CCEE5809D218}" srcId="{93C7DF65-4188-4177-AF5E-0C709852AD75}" destId="{590DBD80-94F0-4305-B91A-AC0533799889}" srcOrd="5" destOrd="0" parTransId="{CB61620D-209A-4920-A1AD-1AD1AB031D81}" sibTransId="{76EC29A8-7B69-4060-B458-9C02EEA6CB06}"/>
    <dgm:cxn modelId="{6C4DCF3F-E59F-45D1-9A9B-2C113562885E}" type="presOf" srcId="{A726E283-D471-4305-86F9-146D19EC6E68}" destId="{A540560C-04AB-4F75-972B-02E524357B35}" srcOrd="0" destOrd="0" presId="urn:microsoft.com/office/officeart/2008/layout/LinedList"/>
    <dgm:cxn modelId="{F028DD8D-B474-4B52-A655-319E296D0C27}" type="presOf" srcId="{9E9A29DF-C4B9-4136-94F2-0910B7D08561}" destId="{FBC2D8AA-EDF6-4A3E-86CD-A820E519D279}" srcOrd="0" destOrd="0" presId="urn:microsoft.com/office/officeart/2008/layout/LinedList"/>
    <dgm:cxn modelId="{2EB509E3-7E28-417E-AE01-16D87C477519}" type="presOf" srcId="{9BE54726-1464-41B6-BD71-0C6E5D9FC4B6}" destId="{A10F8B0A-B09D-4182-9F99-5D8A389436D4}" srcOrd="0" destOrd="0" presId="urn:microsoft.com/office/officeart/2008/layout/LinedList"/>
    <dgm:cxn modelId="{1692800B-25D6-437E-8916-EE148521A2CC}" srcId="{93C7DF65-4188-4177-AF5E-0C709852AD75}" destId="{E7EA8947-FAD8-4E75-8A00-4568207B81EC}" srcOrd="2" destOrd="0" parTransId="{E27B4EF3-2CCA-438A-AE32-D97418D946B6}" sibTransId="{68ED92B1-6104-4DE5-AC77-2129EE9C970C}"/>
    <dgm:cxn modelId="{2EE39D58-2C3A-46DB-8545-BD3C10EA6573}" srcId="{93C7DF65-4188-4177-AF5E-0C709852AD75}" destId="{9BE54726-1464-41B6-BD71-0C6E5D9FC4B6}" srcOrd="6" destOrd="0" parTransId="{F249CC2E-F9EC-42CD-AEAE-C6D32D29823A}" sibTransId="{13670221-F5DD-4C35-AF24-964ED2557F2F}"/>
    <dgm:cxn modelId="{CD26F269-1507-4B22-9692-DBAB820C8122}" srcId="{93C7DF65-4188-4177-AF5E-0C709852AD75}" destId="{A5F894BA-623C-463F-9E33-F7ECF82DA6BD}" srcOrd="4" destOrd="0" parTransId="{CD548967-DE5B-48AF-A5B2-BC577B08A780}" sibTransId="{3914A0B1-3A6F-4082-A827-62E7471A8C04}"/>
    <dgm:cxn modelId="{75A0DE17-CE1D-475D-9188-838C94872D63}" type="presOf" srcId="{93C7DF65-4188-4177-AF5E-0C709852AD75}" destId="{C2A15266-E26F-4F01-894A-1D441BEB00CA}" srcOrd="0" destOrd="0" presId="urn:microsoft.com/office/officeart/2008/layout/LinedList"/>
    <dgm:cxn modelId="{17B65E1B-BCF8-4444-BF4A-B24B22A5DECB}" type="presOf" srcId="{51D452CA-C64E-4510-AED6-6CEEB47B4232}" destId="{38CD3EFC-FCC1-49F5-B9D2-46C0A19C3CFD}" srcOrd="0" destOrd="0" presId="urn:microsoft.com/office/officeart/2008/layout/LinedList"/>
    <dgm:cxn modelId="{78FFF79C-FE0B-48E1-9ECE-22970629813C}" type="presOf" srcId="{E7EA8947-FAD8-4E75-8A00-4568207B81EC}" destId="{382BB479-E982-449F-8EC2-518834393C86}" srcOrd="0" destOrd="0" presId="urn:microsoft.com/office/officeart/2008/layout/LinedList"/>
    <dgm:cxn modelId="{07A57081-0B00-438E-BADF-E63524F05B90}" type="presOf" srcId="{A5F894BA-623C-463F-9E33-F7ECF82DA6BD}" destId="{701BA9B7-CCB3-4505-9E22-F3C257CF8FAA}" srcOrd="0" destOrd="0" presId="urn:microsoft.com/office/officeart/2008/layout/LinedList"/>
    <dgm:cxn modelId="{31B0D158-DB67-49CE-9F77-78866F06C0BB}" type="presOf" srcId="{2FA84172-BF5A-42AB-88DB-ABF14FD857AF}" destId="{AF821A03-8A73-4A5F-B09D-03B3BB4EEB06}" srcOrd="0" destOrd="0" presId="urn:microsoft.com/office/officeart/2008/layout/LinedList"/>
    <dgm:cxn modelId="{6CAF1A16-3373-468E-8DFA-6AA3925A0423}" type="presOf" srcId="{36E21092-0DB4-419D-A71A-C9BE85031B64}" destId="{60B0EA0D-F5F3-4BFA-9EAA-C6A92EBA109F}" srcOrd="0" destOrd="0" presId="urn:microsoft.com/office/officeart/2008/layout/LinedList"/>
    <dgm:cxn modelId="{30AB3679-A208-44A6-983F-8D738D2B4A8B}" type="presOf" srcId="{590DBD80-94F0-4305-B91A-AC0533799889}" destId="{5219BB4A-C446-4E4A-BF8D-4BD7C14AF679}" srcOrd="0" destOrd="0" presId="urn:microsoft.com/office/officeart/2008/layout/LinedList"/>
    <dgm:cxn modelId="{BCCE0444-2BB8-4697-8490-D18066633BFE}" srcId="{93C7DF65-4188-4177-AF5E-0C709852AD75}" destId="{A726E283-D471-4305-86F9-146D19EC6E68}" srcOrd="1" destOrd="0" parTransId="{7F749285-EC2D-4F08-8364-952BF53A68A6}" sibTransId="{8D243A57-B9AC-4A4F-A66B-B34BD3D207C3}"/>
    <dgm:cxn modelId="{F3992FCE-7D4F-4413-9389-ABB3DC4110E3}" type="presOf" srcId="{EEA7F45F-587C-4509-AC2C-7B42D6F84703}" destId="{A603643B-418E-4239-A479-10A3467E997F}" srcOrd="0" destOrd="0" presId="urn:microsoft.com/office/officeart/2008/layout/LinedList"/>
    <dgm:cxn modelId="{2FBE1F0C-BA42-4084-8FF7-90F115EEBCF2}" srcId="{93C7DF65-4188-4177-AF5E-0C709852AD75}" destId="{36E21092-0DB4-419D-A71A-C9BE85031B64}" srcOrd="8" destOrd="0" parTransId="{AFE06513-8F19-461C-9787-8101B031863E}" sibTransId="{DEC90DD4-C623-4153-93E8-AA4F9748C9CC}"/>
    <dgm:cxn modelId="{CBFC29CA-3B4F-47D9-B495-E51F05F27DC0}" type="presParOf" srcId="{C2A15266-E26F-4F01-894A-1D441BEB00CA}" destId="{3C9F80A3-6720-4978-8C40-657637F764AC}" srcOrd="0" destOrd="0" presId="urn:microsoft.com/office/officeart/2008/layout/LinedList"/>
    <dgm:cxn modelId="{F804FB2C-99F5-4F94-B6BB-AD095D692286}" type="presParOf" srcId="{C2A15266-E26F-4F01-894A-1D441BEB00CA}" destId="{DBF465B5-8285-45BD-A758-A901D6435E64}" srcOrd="1" destOrd="0" presId="urn:microsoft.com/office/officeart/2008/layout/LinedList"/>
    <dgm:cxn modelId="{6155E3F8-D176-47EA-AF05-8C98A4D84203}" type="presParOf" srcId="{DBF465B5-8285-45BD-A758-A901D6435E64}" destId="{FBC2D8AA-EDF6-4A3E-86CD-A820E519D279}" srcOrd="0" destOrd="0" presId="urn:microsoft.com/office/officeart/2008/layout/LinedList"/>
    <dgm:cxn modelId="{0C045CD1-1CC4-4D0C-8D26-26C923A97DA6}" type="presParOf" srcId="{DBF465B5-8285-45BD-A758-A901D6435E64}" destId="{81629084-10BD-43F4-81E6-D695A8D876B1}" srcOrd="1" destOrd="0" presId="urn:microsoft.com/office/officeart/2008/layout/LinedList"/>
    <dgm:cxn modelId="{4FF5F6CB-2F1B-4630-8351-6FFFDF8762E0}" type="presParOf" srcId="{C2A15266-E26F-4F01-894A-1D441BEB00CA}" destId="{89D4183F-D301-4FEA-A400-274BFD0385C8}" srcOrd="2" destOrd="0" presId="urn:microsoft.com/office/officeart/2008/layout/LinedList"/>
    <dgm:cxn modelId="{6D1867B5-9779-4E88-B134-AD803D5D8E27}" type="presParOf" srcId="{C2A15266-E26F-4F01-894A-1D441BEB00CA}" destId="{DCD880C5-1E6F-4432-8D64-64A2AF6A83BF}" srcOrd="3" destOrd="0" presId="urn:microsoft.com/office/officeart/2008/layout/LinedList"/>
    <dgm:cxn modelId="{C82BBCCE-5662-4DF6-AE49-87DC717C4D0C}" type="presParOf" srcId="{DCD880C5-1E6F-4432-8D64-64A2AF6A83BF}" destId="{A540560C-04AB-4F75-972B-02E524357B35}" srcOrd="0" destOrd="0" presId="urn:microsoft.com/office/officeart/2008/layout/LinedList"/>
    <dgm:cxn modelId="{95B2B6BD-0AB9-45DB-88E5-292455D46F37}" type="presParOf" srcId="{DCD880C5-1E6F-4432-8D64-64A2AF6A83BF}" destId="{407BF83C-F19F-4734-ABF3-3233F1D53A6B}" srcOrd="1" destOrd="0" presId="urn:microsoft.com/office/officeart/2008/layout/LinedList"/>
    <dgm:cxn modelId="{DF424094-28D3-4878-9E20-9F5AC08C5CD2}" type="presParOf" srcId="{C2A15266-E26F-4F01-894A-1D441BEB00CA}" destId="{151C350E-507A-4FC8-BFE4-C5B28F19A87C}" srcOrd="4" destOrd="0" presId="urn:microsoft.com/office/officeart/2008/layout/LinedList"/>
    <dgm:cxn modelId="{AB0AC116-0EDA-4E95-8F8E-D29B1242348F}" type="presParOf" srcId="{C2A15266-E26F-4F01-894A-1D441BEB00CA}" destId="{6AFB870C-1AE2-4FB5-AA23-747D11E7A541}" srcOrd="5" destOrd="0" presId="urn:microsoft.com/office/officeart/2008/layout/LinedList"/>
    <dgm:cxn modelId="{768AE241-F4AF-470B-98ED-5CC18197AC35}" type="presParOf" srcId="{6AFB870C-1AE2-4FB5-AA23-747D11E7A541}" destId="{382BB479-E982-449F-8EC2-518834393C86}" srcOrd="0" destOrd="0" presId="urn:microsoft.com/office/officeart/2008/layout/LinedList"/>
    <dgm:cxn modelId="{7C412B15-E746-4DA9-A804-D8A11313E486}" type="presParOf" srcId="{6AFB870C-1AE2-4FB5-AA23-747D11E7A541}" destId="{7B57A99D-09D6-4C07-83DF-90C20C316899}" srcOrd="1" destOrd="0" presId="urn:microsoft.com/office/officeart/2008/layout/LinedList"/>
    <dgm:cxn modelId="{43FBEA26-ED8B-4A87-97E3-26F654409B21}" type="presParOf" srcId="{C2A15266-E26F-4F01-894A-1D441BEB00CA}" destId="{391AC396-D6D2-4222-9400-05BE3CA91554}" srcOrd="6" destOrd="0" presId="urn:microsoft.com/office/officeart/2008/layout/LinedList"/>
    <dgm:cxn modelId="{74B7DB11-AF28-4ACC-8211-4D45CBC5A1C2}" type="presParOf" srcId="{C2A15266-E26F-4F01-894A-1D441BEB00CA}" destId="{7255907E-5499-40B4-9FFD-2212508B09D3}" srcOrd="7" destOrd="0" presId="urn:microsoft.com/office/officeart/2008/layout/LinedList"/>
    <dgm:cxn modelId="{0E1EB228-C59E-4FE9-BE6F-F37B0F4AAC1D}" type="presParOf" srcId="{7255907E-5499-40B4-9FFD-2212508B09D3}" destId="{AF821A03-8A73-4A5F-B09D-03B3BB4EEB06}" srcOrd="0" destOrd="0" presId="urn:microsoft.com/office/officeart/2008/layout/LinedList"/>
    <dgm:cxn modelId="{77EE551C-C644-42FA-AAB9-5321DB64AB40}" type="presParOf" srcId="{7255907E-5499-40B4-9FFD-2212508B09D3}" destId="{9FC9903F-0732-4923-BF36-6D201A127AB3}" srcOrd="1" destOrd="0" presId="urn:microsoft.com/office/officeart/2008/layout/LinedList"/>
    <dgm:cxn modelId="{D3052CB9-5504-428D-B37B-D9E45D8C5F5D}" type="presParOf" srcId="{C2A15266-E26F-4F01-894A-1D441BEB00CA}" destId="{FDB1EBA0-3E6C-4B23-B60B-08831D602A14}" srcOrd="8" destOrd="0" presId="urn:microsoft.com/office/officeart/2008/layout/LinedList"/>
    <dgm:cxn modelId="{B518163F-3436-42F8-B9B8-6E80F7F74F34}" type="presParOf" srcId="{C2A15266-E26F-4F01-894A-1D441BEB00CA}" destId="{63EAAFE3-262E-4D49-A3B8-851AE2DBBF26}" srcOrd="9" destOrd="0" presId="urn:microsoft.com/office/officeart/2008/layout/LinedList"/>
    <dgm:cxn modelId="{D6DFB9A4-F6EA-4D51-8290-7D35BCBE3309}" type="presParOf" srcId="{63EAAFE3-262E-4D49-A3B8-851AE2DBBF26}" destId="{701BA9B7-CCB3-4505-9E22-F3C257CF8FAA}" srcOrd="0" destOrd="0" presId="urn:microsoft.com/office/officeart/2008/layout/LinedList"/>
    <dgm:cxn modelId="{E195DE62-61D4-48D0-99BB-421C7177F2FA}" type="presParOf" srcId="{63EAAFE3-262E-4D49-A3B8-851AE2DBBF26}" destId="{D7C7F5D9-5A36-45E7-850E-C3DE009C9547}" srcOrd="1" destOrd="0" presId="urn:microsoft.com/office/officeart/2008/layout/LinedList"/>
    <dgm:cxn modelId="{1FDC4BC5-ED96-41DD-9EAE-2432FEC7F541}" type="presParOf" srcId="{C2A15266-E26F-4F01-894A-1D441BEB00CA}" destId="{EA38F764-CAEB-433C-B595-1995B8C614A8}" srcOrd="10" destOrd="0" presId="urn:microsoft.com/office/officeart/2008/layout/LinedList"/>
    <dgm:cxn modelId="{5A18887D-39A3-4BE7-9037-20C0D6573ACD}" type="presParOf" srcId="{C2A15266-E26F-4F01-894A-1D441BEB00CA}" destId="{A1B93C46-6F75-4A99-AAD0-460824FE60AD}" srcOrd="11" destOrd="0" presId="urn:microsoft.com/office/officeart/2008/layout/LinedList"/>
    <dgm:cxn modelId="{40547144-A861-443A-996E-3C4801ECB28F}" type="presParOf" srcId="{A1B93C46-6F75-4A99-AAD0-460824FE60AD}" destId="{5219BB4A-C446-4E4A-BF8D-4BD7C14AF679}" srcOrd="0" destOrd="0" presId="urn:microsoft.com/office/officeart/2008/layout/LinedList"/>
    <dgm:cxn modelId="{84EE9C40-C233-4A52-8DC9-CCCD7C308633}" type="presParOf" srcId="{A1B93C46-6F75-4A99-AAD0-460824FE60AD}" destId="{F6C0E38F-C906-4605-BDC6-62E4E9C0CC0D}" srcOrd="1" destOrd="0" presId="urn:microsoft.com/office/officeart/2008/layout/LinedList"/>
    <dgm:cxn modelId="{B66251F1-2B97-4132-8DF4-8A9AF743BE3A}" type="presParOf" srcId="{C2A15266-E26F-4F01-894A-1D441BEB00CA}" destId="{D02799B9-A904-4DBE-A968-68F038CC6593}" srcOrd="12" destOrd="0" presId="urn:microsoft.com/office/officeart/2008/layout/LinedList"/>
    <dgm:cxn modelId="{C36E8F1D-7142-4739-90A5-9E2AD772A99F}" type="presParOf" srcId="{C2A15266-E26F-4F01-894A-1D441BEB00CA}" destId="{DE891BC7-ABE8-4656-B8B1-F3326ED4FF2D}" srcOrd="13" destOrd="0" presId="urn:microsoft.com/office/officeart/2008/layout/LinedList"/>
    <dgm:cxn modelId="{DCDECAB4-9269-4755-80FE-A5EB8D8E1A1E}" type="presParOf" srcId="{DE891BC7-ABE8-4656-B8B1-F3326ED4FF2D}" destId="{A10F8B0A-B09D-4182-9F99-5D8A389436D4}" srcOrd="0" destOrd="0" presId="urn:microsoft.com/office/officeart/2008/layout/LinedList"/>
    <dgm:cxn modelId="{804DF8EA-1FD9-4390-899A-4403ED553080}" type="presParOf" srcId="{DE891BC7-ABE8-4656-B8B1-F3326ED4FF2D}" destId="{50149DD5-14AD-4D27-AD2B-51F344135459}" srcOrd="1" destOrd="0" presId="urn:microsoft.com/office/officeart/2008/layout/LinedList"/>
    <dgm:cxn modelId="{5081AE72-F44B-496E-A44E-85F8521B4197}" type="presParOf" srcId="{C2A15266-E26F-4F01-894A-1D441BEB00CA}" destId="{C058C4E7-A166-49CD-A2C7-B92A5F593A97}" srcOrd="14" destOrd="0" presId="urn:microsoft.com/office/officeart/2008/layout/LinedList"/>
    <dgm:cxn modelId="{10B133CC-21EF-4008-80DD-9A59D0A52C93}" type="presParOf" srcId="{C2A15266-E26F-4F01-894A-1D441BEB00CA}" destId="{C5E4FBC7-BF9E-4754-9D6A-645E461DDBCD}" srcOrd="15" destOrd="0" presId="urn:microsoft.com/office/officeart/2008/layout/LinedList"/>
    <dgm:cxn modelId="{F143A680-B0BD-4874-9C0F-47014C6C7AC1}" type="presParOf" srcId="{C5E4FBC7-BF9E-4754-9D6A-645E461DDBCD}" destId="{A603643B-418E-4239-A479-10A3467E997F}" srcOrd="0" destOrd="0" presId="urn:microsoft.com/office/officeart/2008/layout/LinedList"/>
    <dgm:cxn modelId="{580773FB-E8CD-43A0-BFB5-0EB0FE12A9C8}" type="presParOf" srcId="{C5E4FBC7-BF9E-4754-9D6A-645E461DDBCD}" destId="{8AD48411-AA4D-4651-BBF0-EFC9CE534049}" srcOrd="1" destOrd="0" presId="urn:microsoft.com/office/officeart/2008/layout/LinedList"/>
    <dgm:cxn modelId="{04ACD665-188E-47DD-A4E5-2661C633DFE9}" type="presParOf" srcId="{C2A15266-E26F-4F01-894A-1D441BEB00CA}" destId="{B0F3452E-022E-44D3-B145-E790CE2E20AE}" srcOrd="16" destOrd="0" presId="urn:microsoft.com/office/officeart/2008/layout/LinedList"/>
    <dgm:cxn modelId="{2835EC62-754F-488C-BB75-23084FEC29E3}" type="presParOf" srcId="{C2A15266-E26F-4F01-894A-1D441BEB00CA}" destId="{FEF2484A-2A05-48D6-BFE1-4AD95DE3B35C}" srcOrd="17" destOrd="0" presId="urn:microsoft.com/office/officeart/2008/layout/LinedList"/>
    <dgm:cxn modelId="{0FB67160-6D27-4C34-B3C5-38466D55F460}" type="presParOf" srcId="{FEF2484A-2A05-48D6-BFE1-4AD95DE3B35C}" destId="{60B0EA0D-F5F3-4BFA-9EAA-C6A92EBA109F}" srcOrd="0" destOrd="0" presId="urn:microsoft.com/office/officeart/2008/layout/LinedList"/>
    <dgm:cxn modelId="{71A05A84-523F-4646-8E6F-42D32B966074}" type="presParOf" srcId="{FEF2484A-2A05-48D6-BFE1-4AD95DE3B35C}" destId="{AAFD1021-CF65-484A-9A51-4C797D10F176}" srcOrd="1" destOrd="0" presId="urn:microsoft.com/office/officeart/2008/layout/LinedList"/>
    <dgm:cxn modelId="{D01D617A-9BD7-424E-916F-14E7AC7763A3}" type="presParOf" srcId="{C2A15266-E26F-4F01-894A-1D441BEB00CA}" destId="{AA674D7E-2A2E-49D2-8A0A-FE9C4F05D74C}" srcOrd="18" destOrd="0" presId="urn:microsoft.com/office/officeart/2008/layout/LinedList"/>
    <dgm:cxn modelId="{0EA0675A-78F4-4FD5-8F2F-63C3ABA13FF2}" type="presParOf" srcId="{C2A15266-E26F-4F01-894A-1D441BEB00CA}" destId="{F3189585-A9F2-481E-99D7-371A46224053}" srcOrd="19" destOrd="0" presId="urn:microsoft.com/office/officeart/2008/layout/LinedList"/>
    <dgm:cxn modelId="{A89C64F1-3ACD-491B-8EA6-D611D12F7E17}" type="presParOf" srcId="{F3189585-A9F2-481E-99D7-371A46224053}" destId="{38CD3EFC-FCC1-49F5-B9D2-46C0A19C3CFD}" srcOrd="0" destOrd="0" presId="urn:microsoft.com/office/officeart/2008/layout/LinedList"/>
    <dgm:cxn modelId="{03BBACF5-D0DB-4461-83C1-26C4DC06FC64}" type="presParOf" srcId="{F3189585-A9F2-481E-99D7-371A46224053}" destId="{FF791AE9-7148-46D1-B178-75E6D0F356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2FFB6D5-E1E5-4E8C-8D52-C7E44DE4E023}" type="doc">
      <dgm:prSet loTypeId="urn:microsoft.com/office/officeart/2005/8/layout/vList5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8E9CE4AA-016B-4BD0-A49E-E6DDAABE3755}">
      <dgm:prSet/>
      <dgm:spPr/>
      <dgm:t>
        <a:bodyPr/>
        <a:lstStyle/>
        <a:p>
          <a:pPr rtl="0"/>
          <a:r>
            <a:rPr lang="ru-RU" b="1" baseline="0" dirty="0" smtClean="0"/>
            <a:t>Оценка уровня </a:t>
          </a:r>
          <a:r>
            <a:rPr lang="ru-RU" b="1" baseline="0" dirty="0" err="1" smtClean="0"/>
            <a:t>сформированности</a:t>
          </a:r>
          <a:r>
            <a:rPr lang="ru-RU" b="1" baseline="0" dirty="0" smtClean="0"/>
            <a:t> мыслительных процессов</a:t>
          </a:r>
          <a:endParaRPr lang="ru-RU" dirty="0"/>
        </a:p>
      </dgm:t>
    </dgm:pt>
    <dgm:pt modelId="{5E3468FB-02AD-4C04-8CD2-C16BCDC2BF35}" type="parTrans" cxnId="{F8512646-DA4E-4B3E-88C1-65D9A4997458}">
      <dgm:prSet/>
      <dgm:spPr/>
      <dgm:t>
        <a:bodyPr/>
        <a:lstStyle/>
        <a:p>
          <a:endParaRPr lang="ru-RU"/>
        </a:p>
      </dgm:t>
    </dgm:pt>
    <dgm:pt modelId="{7316808C-6D0B-4BA3-888F-A0F51A34B4F9}" type="sibTrans" cxnId="{F8512646-DA4E-4B3E-88C1-65D9A4997458}">
      <dgm:prSet/>
      <dgm:spPr/>
      <dgm:t>
        <a:bodyPr/>
        <a:lstStyle/>
        <a:p>
          <a:endParaRPr lang="ru-RU"/>
        </a:p>
      </dgm:t>
    </dgm:pt>
    <dgm:pt modelId="{73205EAD-E88C-499E-8891-DFAC9C272A0B}">
      <dgm:prSet/>
      <dgm:spPr/>
      <dgm:t>
        <a:bodyPr/>
        <a:lstStyle/>
        <a:p>
          <a:pPr rtl="0"/>
          <a:r>
            <a:rPr lang="ru-RU" i="1" baseline="0" smtClean="0"/>
            <a:t>Ж. Пиаже, А. Шеминьска)</a:t>
          </a:r>
          <a:endParaRPr lang="ru-RU"/>
        </a:p>
      </dgm:t>
    </dgm:pt>
    <dgm:pt modelId="{6E8524A0-0ED3-4E20-A994-4D01B15C03B6}" type="parTrans" cxnId="{CA404693-B99F-464D-A918-E719F854D2C0}">
      <dgm:prSet/>
      <dgm:spPr/>
      <dgm:t>
        <a:bodyPr/>
        <a:lstStyle/>
        <a:p>
          <a:endParaRPr lang="ru-RU"/>
        </a:p>
      </dgm:t>
    </dgm:pt>
    <dgm:pt modelId="{F781744B-C74F-4AE6-84D7-49E4DF9B0F2E}" type="sibTrans" cxnId="{CA404693-B99F-464D-A918-E719F854D2C0}">
      <dgm:prSet/>
      <dgm:spPr/>
      <dgm:t>
        <a:bodyPr/>
        <a:lstStyle/>
        <a:p>
          <a:endParaRPr lang="ru-RU"/>
        </a:p>
      </dgm:t>
    </dgm:pt>
    <dgm:pt modelId="{3C34CF11-CDA3-4EF6-B0DA-D9F5A498A224}">
      <dgm:prSet/>
      <dgm:spPr/>
      <dgm:t>
        <a:bodyPr/>
        <a:lstStyle/>
        <a:p>
          <a:pPr rtl="0"/>
          <a:r>
            <a:rPr lang="ru-RU" b="1" baseline="0" smtClean="0"/>
            <a:t>Построение числового эквивалента или взаимнооднозначного соответствия </a:t>
          </a:r>
          <a:r>
            <a:rPr lang="ru-RU" i="1" baseline="0" smtClean="0"/>
            <a:t>(</a:t>
          </a:r>
          <a:endParaRPr lang="ru-RU"/>
        </a:p>
      </dgm:t>
    </dgm:pt>
    <dgm:pt modelId="{6F474A74-2D89-45C8-BD71-8B9B2AA55D0F}" type="parTrans" cxnId="{04988DF9-08B4-4AB3-AAE4-9C782C114B7A}">
      <dgm:prSet/>
      <dgm:spPr/>
      <dgm:t>
        <a:bodyPr/>
        <a:lstStyle/>
        <a:p>
          <a:endParaRPr lang="ru-RU"/>
        </a:p>
      </dgm:t>
    </dgm:pt>
    <dgm:pt modelId="{CF018B48-ED0A-4C9C-BCCF-65884B6A9A23}" type="sibTrans" cxnId="{04988DF9-08B4-4AB3-AAE4-9C782C114B7A}">
      <dgm:prSet/>
      <dgm:spPr/>
      <dgm:t>
        <a:bodyPr/>
        <a:lstStyle/>
        <a:p>
          <a:endParaRPr lang="ru-RU"/>
        </a:p>
      </dgm:t>
    </dgm:pt>
    <dgm:pt modelId="{54CC4D06-819E-4514-9024-20065752887A}">
      <dgm:prSet/>
      <dgm:spPr/>
      <dgm:t>
        <a:bodyPr/>
        <a:lstStyle/>
        <a:p>
          <a:pPr rtl="0"/>
          <a:r>
            <a:rPr lang="ru-RU" i="1" baseline="0" smtClean="0"/>
            <a:t>( субтест теста Д. Векслера в версии А.Ю. Панасюка)</a:t>
          </a:r>
          <a:endParaRPr lang="ru-RU"/>
        </a:p>
      </dgm:t>
    </dgm:pt>
    <dgm:pt modelId="{F256907B-CECD-4945-8D7A-8BDFEF3BDDA8}" type="parTrans" cxnId="{C35884E9-29CF-466A-942B-422D1F2D85E5}">
      <dgm:prSet/>
      <dgm:spPr/>
      <dgm:t>
        <a:bodyPr/>
        <a:lstStyle/>
        <a:p>
          <a:endParaRPr lang="ru-RU"/>
        </a:p>
      </dgm:t>
    </dgm:pt>
    <dgm:pt modelId="{3C04EB5D-57AC-4E4C-8EEB-EEB21678FE10}" type="sibTrans" cxnId="{C35884E9-29CF-466A-942B-422D1F2D85E5}">
      <dgm:prSet/>
      <dgm:spPr/>
      <dgm:t>
        <a:bodyPr/>
        <a:lstStyle/>
        <a:p>
          <a:endParaRPr lang="ru-RU"/>
        </a:p>
      </dgm:t>
    </dgm:pt>
    <dgm:pt modelId="{D95C66EE-C2D6-4247-8BCE-8886C9DFC370}">
      <dgm:prSet/>
      <dgm:spPr/>
      <dgm:t>
        <a:bodyPr/>
        <a:lstStyle/>
        <a:p>
          <a:pPr rtl="0"/>
          <a:r>
            <a:rPr lang="ru-RU" b="1" baseline="0" smtClean="0"/>
            <a:t>Методика «Кодирование»</a:t>
          </a:r>
          <a:endParaRPr lang="ru-RU"/>
        </a:p>
      </dgm:t>
    </dgm:pt>
    <dgm:pt modelId="{D32E6BEC-A89A-4D69-84B8-3F61A7B6B89A}" type="parTrans" cxnId="{B0DCE271-E2AA-406E-84AC-BBD07AC03E2B}">
      <dgm:prSet/>
      <dgm:spPr/>
      <dgm:t>
        <a:bodyPr/>
        <a:lstStyle/>
        <a:p>
          <a:endParaRPr lang="ru-RU"/>
        </a:p>
      </dgm:t>
    </dgm:pt>
    <dgm:pt modelId="{B149AFF1-6DBF-4F6E-9568-FF060641D5BB}" type="sibTrans" cxnId="{B0DCE271-E2AA-406E-84AC-BBD07AC03E2B}">
      <dgm:prSet/>
      <dgm:spPr/>
      <dgm:t>
        <a:bodyPr/>
        <a:lstStyle/>
        <a:p>
          <a:endParaRPr lang="ru-RU"/>
        </a:p>
      </dgm:t>
    </dgm:pt>
    <dgm:pt modelId="{0359291C-32B4-4740-892E-E65026368A47}">
      <dgm:prSet/>
      <dgm:spPr/>
      <dgm:t>
        <a:bodyPr/>
        <a:lstStyle/>
        <a:p>
          <a:pPr rtl="0"/>
          <a:r>
            <a:rPr lang="ru-RU" i="1" baseline="0" smtClean="0"/>
            <a:t>( А.Р. Лурия, Л.С. Цветкова)</a:t>
          </a:r>
          <a:endParaRPr lang="ru-RU"/>
        </a:p>
      </dgm:t>
    </dgm:pt>
    <dgm:pt modelId="{728BF5AE-335E-450E-AC46-447DB910A672}" type="parTrans" cxnId="{29E64F72-509E-4C8A-B6AD-1D193211BF19}">
      <dgm:prSet/>
      <dgm:spPr/>
      <dgm:t>
        <a:bodyPr/>
        <a:lstStyle/>
        <a:p>
          <a:endParaRPr lang="ru-RU"/>
        </a:p>
      </dgm:t>
    </dgm:pt>
    <dgm:pt modelId="{5747EDC0-D34D-4E98-BFE3-45E2349F8F74}" type="sibTrans" cxnId="{29E64F72-509E-4C8A-B6AD-1D193211BF19}">
      <dgm:prSet/>
      <dgm:spPr/>
      <dgm:t>
        <a:bodyPr/>
        <a:lstStyle/>
        <a:p>
          <a:endParaRPr lang="ru-RU"/>
        </a:p>
      </dgm:t>
    </dgm:pt>
    <dgm:pt modelId="{D63A82FD-A5F5-4D23-B75F-283ED1B86256}">
      <dgm:prSet/>
      <dgm:spPr/>
      <dgm:t>
        <a:bodyPr/>
        <a:lstStyle/>
        <a:p>
          <a:pPr rtl="0"/>
          <a:r>
            <a:rPr lang="ru-RU" b="1" baseline="0" smtClean="0"/>
            <a:t>Диагностика универсального действия общего приема решения задач</a:t>
          </a:r>
          <a:endParaRPr lang="ru-RU"/>
        </a:p>
      </dgm:t>
    </dgm:pt>
    <dgm:pt modelId="{5A869FE4-0A57-486D-B5D8-79F2040064D7}" type="parTrans" cxnId="{E2817208-4624-41AB-9556-D410A1BD428A}">
      <dgm:prSet/>
      <dgm:spPr/>
      <dgm:t>
        <a:bodyPr/>
        <a:lstStyle/>
        <a:p>
          <a:endParaRPr lang="ru-RU"/>
        </a:p>
      </dgm:t>
    </dgm:pt>
    <dgm:pt modelId="{0D75FCCC-3C48-47D6-AA8B-5AF2572ADEDE}" type="sibTrans" cxnId="{E2817208-4624-41AB-9556-D410A1BD428A}">
      <dgm:prSet/>
      <dgm:spPr/>
      <dgm:t>
        <a:bodyPr/>
        <a:lstStyle/>
        <a:p>
          <a:endParaRPr lang="ru-RU"/>
        </a:p>
      </dgm:t>
    </dgm:pt>
    <dgm:pt modelId="{CF6B7CB4-7709-477A-97D8-8CC962DECFFA}" type="pres">
      <dgm:prSet presAssocID="{12FFB6D5-E1E5-4E8C-8D52-C7E44DE4E023}" presName="Name0" presStyleCnt="0">
        <dgm:presLayoutVars>
          <dgm:dir/>
          <dgm:animLvl val="lvl"/>
          <dgm:resizeHandles val="exact"/>
        </dgm:presLayoutVars>
      </dgm:prSet>
      <dgm:spPr/>
    </dgm:pt>
    <dgm:pt modelId="{F7D3BFBE-4A15-4BDB-B883-87AB0F4A0FB8}" type="pres">
      <dgm:prSet presAssocID="{8E9CE4AA-016B-4BD0-A49E-E6DDAABE3755}" presName="linNode" presStyleCnt="0"/>
      <dgm:spPr/>
    </dgm:pt>
    <dgm:pt modelId="{055D3AA5-A90D-4E7E-9AA6-B27B9504589D}" type="pres">
      <dgm:prSet presAssocID="{8E9CE4AA-016B-4BD0-A49E-E6DDAABE3755}" presName="parentText" presStyleLbl="node1" presStyleIdx="0" presStyleCnt="4" custScaleX="277778" custLinFactY="111410" custLinFactNeighborX="1281" custLinFactNeighborY="200000">
        <dgm:presLayoutVars>
          <dgm:chMax val="1"/>
          <dgm:bulletEnabled val="1"/>
        </dgm:presLayoutVars>
      </dgm:prSet>
      <dgm:spPr/>
    </dgm:pt>
    <dgm:pt modelId="{03AEAE6F-CADD-4D75-82CC-36657A42439B}" type="pres">
      <dgm:prSet presAssocID="{7316808C-6D0B-4BA3-888F-A0F51A34B4F9}" presName="sp" presStyleCnt="0"/>
      <dgm:spPr/>
    </dgm:pt>
    <dgm:pt modelId="{F8ACC241-33B2-42E4-BCB3-B14AA2051D2C}" type="pres">
      <dgm:prSet presAssocID="{73205EAD-E88C-499E-8891-DFAC9C272A0B}" presName="linNode" presStyleCnt="0"/>
      <dgm:spPr/>
    </dgm:pt>
    <dgm:pt modelId="{9E5A8900-8B3E-47C4-B14F-D76F09CC55E1}" type="pres">
      <dgm:prSet presAssocID="{73205EAD-E88C-499E-8891-DFAC9C272A0B}" presName="parentText" presStyleLbl="node1" presStyleIdx="1" presStyleCnt="4" custLinFactY="-4811" custLinFactNeighborX="431" custLinFactNeighborY="-100000">
        <dgm:presLayoutVars>
          <dgm:chMax val="1"/>
          <dgm:bulletEnabled val="1"/>
        </dgm:presLayoutVars>
      </dgm:prSet>
      <dgm:spPr/>
    </dgm:pt>
    <dgm:pt modelId="{40BF4A74-8441-4B11-9D28-CC1FEDA36E35}" type="pres">
      <dgm:prSet presAssocID="{73205EAD-E88C-499E-8891-DFAC9C272A0B}" presName="descendantText" presStyleLbl="alignAccFollowNode1" presStyleIdx="0" presStyleCnt="3" custLinFactY="-31014" custLinFactNeighborX="766" custLinFactNeighborY="-100000">
        <dgm:presLayoutVars>
          <dgm:bulletEnabled val="1"/>
        </dgm:presLayoutVars>
      </dgm:prSet>
      <dgm:spPr/>
    </dgm:pt>
    <dgm:pt modelId="{10C677D6-3C89-4431-BFD8-A55F16DFBA34}" type="pres">
      <dgm:prSet presAssocID="{F781744B-C74F-4AE6-84D7-49E4DF9B0F2E}" presName="sp" presStyleCnt="0"/>
      <dgm:spPr/>
    </dgm:pt>
    <dgm:pt modelId="{A146717E-65DD-4974-AFD3-714D9092E4EF}" type="pres">
      <dgm:prSet presAssocID="{54CC4D06-819E-4514-9024-20065752887A}" presName="linNode" presStyleCnt="0"/>
      <dgm:spPr/>
    </dgm:pt>
    <dgm:pt modelId="{D5F018C4-062D-44E2-AC8A-2115DCB35806}" type="pres">
      <dgm:prSet presAssocID="{54CC4D06-819E-4514-9024-20065752887A}" presName="parentText" presStyleLbl="node1" presStyleIdx="2" presStyleCnt="4" custLinFactY="-4811" custLinFactNeighborX="431" custLinFactNeighborY="-100000">
        <dgm:presLayoutVars>
          <dgm:chMax val="1"/>
          <dgm:bulletEnabled val="1"/>
        </dgm:presLayoutVars>
      </dgm:prSet>
      <dgm:spPr/>
    </dgm:pt>
    <dgm:pt modelId="{8F9D471C-17C2-4877-91BF-7CE6832FA48B}" type="pres">
      <dgm:prSet presAssocID="{54CC4D06-819E-4514-9024-20065752887A}" presName="descendantText" presStyleLbl="alignAccFollowNode1" presStyleIdx="1" presStyleCnt="3" custLinFactY="-31014" custLinFactNeighborX="766" custLinFactNeighborY="-100000">
        <dgm:presLayoutVars>
          <dgm:bulletEnabled val="1"/>
        </dgm:presLayoutVars>
      </dgm:prSet>
      <dgm:spPr/>
    </dgm:pt>
    <dgm:pt modelId="{5A8F6516-38FF-4762-BDF4-2A911D233413}" type="pres">
      <dgm:prSet presAssocID="{3C04EB5D-57AC-4E4C-8EEB-EEB21678FE10}" presName="sp" presStyleCnt="0"/>
      <dgm:spPr/>
    </dgm:pt>
    <dgm:pt modelId="{37DD4738-1CDE-4D88-ABED-0804F41C98D1}" type="pres">
      <dgm:prSet presAssocID="{0359291C-32B4-4740-892E-E65026368A47}" presName="linNode" presStyleCnt="0"/>
      <dgm:spPr/>
    </dgm:pt>
    <dgm:pt modelId="{4F86403F-B568-4FE7-86EB-C85A94CD3327}" type="pres">
      <dgm:prSet presAssocID="{0359291C-32B4-4740-892E-E65026368A47}" presName="parentText" presStyleLbl="node1" presStyleIdx="3" presStyleCnt="4" custLinFactY="-4811" custLinFactNeighborX="431" custLinFactNeighborY="-100000">
        <dgm:presLayoutVars>
          <dgm:chMax val="1"/>
          <dgm:bulletEnabled val="1"/>
        </dgm:presLayoutVars>
      </dgm:prSet>
      <dgm:spPr/>
    </dgm:pt>
    <dgm:pt modelId="{36255B1E-3FE1-46ED-9EA3-E5E5EF70EBB1}" type="pres">
      <dgm:prSet presAssocID="{0359291C-32B4-4740-892E-E65026368A47}" presName="descendantText" presStyleLbl="alignAccFollowNode1" presStyleIdx="2" presStyleCnt="3" custLinFactY="-31014" custLinFactNeighborX="766" custLinFactNeighborY="-100000">
        <dgm:presLayoutVars>
          <dgm:bulletEnabled val="1"/>
        </dgm:presLayoutVars>
      </dgm:prSet>
      <dgm:spPr/>
    </dgm:pt>
  </dgm:ptLst>
  <dgm:cxnLst>
    <dgm:cxn modelId="{FE7D4D0A-A129-4F97-9984-17EFCE98CCC5}" type="presOf" srcId="{3C34CF11-CDA3-4EF6-B0DA-D9F5A498A224}" destId="{40BF4A74-8441-4B11-9D28-CC1FEDA36E35}" srcOrd="0" destOrd="0" presId="urn:microsoft.com/office/officeart/2005/8/layout/vList5"/>
    <dgm:cxn modelId="{C35884E9-29CF-466A-942B-422D1F2D85E5}" srcId="{12FFB6D5-E1E5-4E8C-8D52-C7E44DE4E023}" destId="{54CC4D06-819E-4514-9024-20065752887A}" srcOrd="2" destOrd="0" parTransId="{F256907B-CECD-4945-8D7A-8BDFEF3BDDA8}" sibTransId="{3C04EB5D-57AC-4E4C-8EEB-EEB21678FE10}"/>
    <dgm:cxn modelId="{2B46ADF6-DF8D-4054-9876-02D504FE8110}" type="presOf" srcId="{D63A82FD-A5F5-4D23-B75F-283ED1B86256}" destId="{36255B1E-3FE1-46ED-9EA3-E5E5EF70EBB1}" srcOrd="0" destOrd="0" presId="urn:microsoft.com/office/officeart/2005/8/layout/vList5"/>
    <dgm:cxn modelId="{F8512646-DA4E-4B3E-88C1-65D9A4997458}" srcId="{12FFB6D5-E1E5-4E8C-8D52-C7E44DE4E023}" destId="{8E9CE4AA-016B-4BD0-A49E-E6DDAABE3755}" srcOrd="0" destOrd="0" parTransId="{5E3468FB-02AD-4C04-8CD2-C16BCDC2BF35}" sibTransId="{7316808C-6D0B-4BA3-888F-A0F51A34B4F9}"/>
    <dgm:cxn modelId="{2C2ACFE6-1AA4-41C6-BE36-425B225D11B4}" type="presOf" srcId="{D95C66EE-C2D6-4247-8BCE-8886C9DFC370}" destId="{8F9D471C-17C2-4877-91BF-7CE6832FA48B}" srcOrd="0" destOrd="0" presId="urn:microsoft.com/office/officeart/2005/8/layout/vList5"/>
    <dgm:cxn modelId="{A34E3AB9-5FF0-4A97-98CA-5EBB42110BF8}" type="presOf" srcId="{73205EAD-E88C-499E-8891-DFAC9C272A0B}" destId="{9E5A8900-8B3E-47C4-B14F-D76F09CC55E1}" srcOrd="0" destOrd="0" presId="urn:microsoft.com/office/officeart/2005/8/layout/vList5"/>
    <dgm:cxn modelId="{47275253-151E-4A09-AAFE-B6D66990BC2D}" type="presOf" srcId="{12FFB6D5-E1E5-4E8C-8D52-C7E44DE4E023}" destId="{CF6B7CB4-7709-477A-97D8-8CC962DECFFA}" srcOrd="0" destOrd="0" presId="urn:microsoft.com/office/officeart/2005/8/layout/vList5"/>
    <dgm:cxn modelId="{CA404693-B99F-464D-A918-E719F854D2C0}" srcId="{12FFB6D5-E1E5-4E8C-8D52-C7E44DE4E023}" destId="{73205EAD-E88C-499E-8891-DFAC9C272A0B}" srcOrd="1" destOrd="0" parTransId="{6E8524A0-0ED3-4E20-A994-4D01B15C03B6}" sibTransId="{F781744B-C74F-4AE6-84D7-49E4DF9B0F2E}"/>
    <dgm:cxn modelId="{04988DF9-08B4-4AB3-AAE4-9C782C114B7A}" srcId="{73205EAD-E88C-499E-8891-DFAC9C272A0B}" destId="{3C34CF11-CDA3-4EF6-B0DA-D9F5A498A224}" srcOrd="0" destOrd="0" parTransId="{6F474A74-2D89-45C8-BD71-8B9B2AA55D0F}" sibTransId="{CF018B48-ED0A-4C9C-BCCF-65884B6A9A23}"/>
    <dgm:cxn modelId="{5F465DDF-6342-4BD2-A343-C8A671F71B5D}" type="presOf" srcId="{8E9CE4AA-016B-4BD0-A49E-E6DDAABE3755}" destId="{055D3AA5-A90D-4E7E-9AA6-B27B9504589D}" srcOrd="0" destOrd="0" presId="urn:microsoft.com/office/officeart/2005/8/layout/vList5"/>
    <dgm:cxn modelId="{7B524508-5094-4D90-86CA-B0A91B7B7E8C}" type="presOf" srcId="{54CC4D06-819E-4514-9024-20065752887A}" destId="{D5F018C4-062D-44E2-AC8A-2115DCB35806}" srcOrd="0" destOrd="0" presId="urn:microsoft.com/office/officeart/2005/8/layout/vList5"/>
    <dgm:cxn modelId="{29E64F72-509E-4C8A-B6AD-1D193211BF19}" srcId="{12FFB6D5-E1E5-4E8C-8D52-C7E44DE4E023}" destId="{0359291C-32B4-4740-892E-E65026368A47}" srcOrd="3" destOrd="0" parTransId="{728BF5AE-335E-450E-AC46-447DB910A672}" sibTransId="{5747EDC0-D34D-4E98-BFE3-45E2349F8F74}"/>
    <dgm:cxn modelId="{AD9D36D1-E994-42ED-A7DF-191C31A266F1}" type="presOf" srcId="{0359291C-32B4-4740-892E-E65026368A47}" destId="{4F86403F-B568-4FE7-86EB-C85A94CD3327}" srcOrd="0" destOrd="0" presId="urn:microsoft.com/office/officeart/2005/8/layout/vList5"/>
    <dgm:cxn modelId="{E2817208-4624-41AB-9556-D410A1BD428A}" srcId="{0359291C-32B4-4740-892E-E65026368A47}" destId="{D63A82FD-A5F5-4D23-B75F-283ED1B86256}" srcOrd="0" destOrd="0" parTransId="{5A869FE4-0A57-486D-B5D8-79F2040064D7}" sibTransId="{0D75FCCC-3C48-47D6-AA8B-5AF2572ADEDE}"/>
    <dgm:cxn modelId="{B0DCE271-E2AA-406E-84AC-BBD07AC03E2B}" srcId="{54CC4D06-819E-4514-9024-20065752887A}" destId="{D95C66EE-C2D6-4247-8BCE-8886C9DFC370}" srcOrd="0" destOrd="0" parTransId="{D32E6BEC-A89A-4D69-84B8-3F61A7B6B89A}" sibTransId="{B149AFF1-6DBF-4F6E-9568-FF060641D5BB}"/>
    <dgm:cxn modelId="{406616AA-8A51-46AF-9ABC-88FA4D1C1C1D}" type="presParOf" srcId="{CF6B7CB4-7709-477A-97D8-8CC962DECFFA}" destId="{F7D3BFBE-4A15-4BDB-B883-87AB0F4A0FB8}" srcOrd="0" destOrd="0" presId="urn:microsoft.com/office/officeart/2005/8/layout/vList5"/>
    <dgm:cxn modelId="{EEC7E07B-F0B9-4FF3-98DB-82D03308E9D3}" type="presParOf" srcId="{F7D3BFBE-4A15-4BDB-B883-87AB0F4A0FB8}" destId="{055D3AA5-A90D-4E7E-9AA6-B27B9504589D}" srcOrd="0" destOrd="0" presId="urn:microsoft.com/office/officeart/2005/8/layout/vList5"/>
    <dgm:cxn modelId="{5B8A6366-C976-4E7E-BA9A-4802F32CFCC7}" type="presParOf" srcId="{CF6B7CB4-7709-477A-97D8-8CC962DECFFA}" destId="{03AEAE6F-CADD-4D75-82CC-36657A42439B}" srcOrd="1" destOrd="0" presId="urn:microsoft.com/office/officeart/2005/8/layout/vList5"/>
    <dgm:cxn modelId="{C6D11ACB-7106-453C-9C35-0A6C97E9BBCE}" type="presParOf" srcId="{CF6B7CB4-7709-477A-97D8-8CC962DECFFA}" destId="{F8ACC241-33B2-42E4-BCB3-B14AA2051D2C}" srcOrd="2" destOrd="0" presId="urn:microsoft.com/office/officeart/2005/8/layout/vList5"/>
    <dgm:cxn modelId="{CB58ADAA-2A05-4BBB-BE35-EECBAA901BE8}" type="presParOf" srcId="{F8ACC241-33B2-42E4-BCB3-B14AA2051D2C}" destId="{9E5A8900-8B3E-47C4-B14F-D76F09CC55E1}" srcOrd="0" destOrd="0" presId="urn:microsoft.com/office/officeart/2005/8/layout/vList5"/>
    <dgm:cxn modelId="{3E5DDBA1-0802-4D3B-90C4-C95431FD4936}" type="presParOf" srcId="{F8ACC241-33B2-42E4-BCB3-B14AA2051D2C}" destId="{40BF4A74-8441-4B11-9D28-CC1FEDA36E35}" srcOrd="1" destOrd="0" presId="urn:microsoft.com/office/officeart/2005/8/layout/vList5"/>
    <dgm:cxn modelId="{F1EAA1C4-A7B6-4817-A2F3-A97AC972A430}" type="presParOf" srcId="{CF6B7CB4-7709-477A-97D8-8CC962DECFFA}" destId="{10C677D6-3C89-4431-BFD8-A55F16DFBA34}" srcOrd="3" destOrd="0" presId="urn:microsoft.com/office/officeart/2005/8/layout/vList5"/>
    <dgm:cxn modelId="{22298503-7C14-4119-9335-F278C7E9FD11}" type="presParOf" srcId="{CF6B7CB4-7709-477A-97D8-8CC962DECFFA}" destId="{A146717E-65DD-4974-AFD3-714D9092E4EF}" srcOrd="4" destOrd="0" presId="urn:microsoft.com/office/officeart/2005/8/layout/vList5"/>
    <dgm:cxn modelId="{504E9877-C84D-4171-9E69-0D603C9861FB}" type="presParOf" srcId="{A146717E-65DD-4974-AFD3-714D9092E4EF}" destId="{D5F018C4-062D-44E2-AC8A-2115DCB35806}" srcOrd="0" destOrd="0" presId="urn:microsoft.com/office/officeart/2005/8/layout/vList5"/>
    <dgm:cxn modelId="{83FB9E2B-8975-4EED-B0AE-BFD0EE7C49CA}" type="presParOf" srcId="{A146717E-65DD-4974-AFD3-714D9092E4EF}" destId="{8F9D471C-17C2-4877-91BF-7CE6832FA48B}" srcOrd="1" destOrd="0" presId="urn:microsoft.com/office/officeart/2005/8/layout/vList5"/>
    <dgm:cxn modelId="{2BD2AA8F-7C82-4EB0-B285-7A2CF2AB170E}" type="presParOf" srcId="{CF6B7CB4-7709-477A-97D8-8CC962DECFFA}" destId="{5A8F6516-38FF-4762-BDF4-2A911D233413}" srcOrd="5" destOrd="0" presId="urn:microsoft.com/office/officeart/2005/8/layout/vList5"/>
    <dgm:cxn modelId="{DF263296-1377-4300-89AD-9E9D8DE05C65}" type="presParOf" srcId="{CF6B7CB4-7709-477A-97D8-8CC962DECFFA}" destId="{37DD4738-1CDE-4D88-ABED-0804F41C98D1}" srcOrd="6" destOrd="0" presId="urn:microsoft.com/office/officeart/2005/8/layout/vList5"/>
    <dgm:cxn modelId="{F87DA32A-7BC5-4CD5-831D-3048F0082A1D}" type="presParOf" srcId="{37DD4738-1CDE-4D88-ABED-0804F41C98D1}" destId="{4F86403F-B568-4FE7-86EB-C85A94CD3327}" srcOrd="0" destOrd="0" presId="urn:microsoft.com/office/officeart/2005/8/layout/vList5"/>
    <dgm:cxn modelId="{70ED290C-B8A1-4AF2-B725-2E03F65FE239}" type="presParOf" srcId="{37DD4738-1CDE-4D88-ABED-0804F41C98D1}" destId="{36255B1E-3FE1-46ED-9EA3-E5E5EF70EBB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9C977-C02B-4923-9B74-00EA8C576615}" type="doc">
      <dgm:prSet loTypeId="urn:microsoft.com/office/officeart/2008/layout/VerticalAccentList" loCatId="list" qsTypeId="urn:microsoft.com/office/officeart/2005/8/quickstyle/simple1" qsCatId="simple" csTypeId="urn:microsoft.com/office/officeart/2005/8/colors/accent2_4" csCatId="accent2"/>
      <dgm:spPr/>
      <dgm:t>
        <a:bodyPr/>
        <a:lstStyle/>
        <a:p>
          <a:endParaRPr lang="ru-RU"/>
        </a:p>
      </dgm:t>
    </dgm:pt>
    <dgm:pt modelId="{4D592211-2159-47B2-B39D-E32610867966}">
      <dgm:prSet/>
      <dgm:spPr/>
      <dgm:t>
        <a:bodyPr/>
        <a:lstStyle/>
        <a:p>
          <a:pPr rtl="0"/>
          <a:r>
            <a:rPr lang="ru-RU" dirty="0" smtClean="0"/>
            <a:t>обеспечение возможностей учащегося самостоятельно осуществлять деятельность учения, ставить учебные задачи, использовать необходимые средства и способы для их достижения, контролировать и оценивать процесс и результаты деятельности;</a:t>
          </a:r>
          <a:endParaRPr lang="ru-RU" dirty="0"/>
        </a:p>
      </dgm:t>
    </dgm:pt>
    <dgm:pt modelId="{E37B436D-0CF6-492D-9ACA-61707447FD0D}" type="parTrans" cxnId="{C1F6A409-EE64-4025-AB15-A0878BCF3BD5}">
      <dgm:prSet/>
      <dgm:spPr/>
      <dgm:t>
        <a:bodyPr/>
        <a:lstStyle/>
        <a:p>
          <a:endParaRPr lang="ru-RU"/>
        </a:p>
      </dgm:t>
    </dgm:pt>
    <dgm:pt modelId="{0B4A37D0-61AF-4BB1-8D69-D9006BCA76E4}" type="sibTrans" cxnId="{C1F6A409-EE64-4025-AB15-A0878BCF3BD5}">
      <dgm:prSet/>
      <dgm:spPr/>
      <dgm:t>
        <a:bodyPr/>
        <a:lstStyle/>
        <a:p>
          <a:endParaRPr lang="ru-RU"/>
        </a:p>
      </dgm:t>
    </dgm:pt>
    <dgm:pt modelId="{8C2A9E7F-1510-4134-B0E4-6C0A1DCAA846}">
      <dgm:prSet/>
      <dgm:spPr/>
      <dgm:t>
        <a:bodyPr/>
        <a:lstStyle/>
        <a:p>
          <a:pPr rtl="0"/>
          <a:r>
            <a:rPr lang="ru-RU" smtClean="0"/>
            <a:t>создание условий для развития личности и ее самореализации на основе компетентности  и «умения</a:t>
          </a:r>
          <a:r>
            <a:rPr lang="ru-RU" i="1" smtClean="0"/>
            <a:t> </a:t>
          </a:r>
          <a:r>
            <a:rPr lang="ru-RU" smtClean="0"/>
            <a:t>учиться</a:t>
          </a:r>
          <a:r>
            <a:rPr lang="ru-RU" i="1" smtClean="0"/>
            <a:t>», </a:t>
          </a:r>
          <a:r>
            <a:rPr lang="ru-RU" smtClean="0"/>
            <a:t>социальной мобильности;</a:t>
          </a:r>
          <a:endParaRPr lang="ru-RU"/>
        </a:p>
      </dgm:t>
    </dgm:pt>
    <dgm:pt modelId="{B01103EB-C8E8-4095-ABB5-986C4E98FA03}" type="parTrans" cxnId="{2A3FF20D-8FD9-4AAE-9AC4-E87420C631B2}">
      <dgm:prSet/>
      <dgm:spPr/>
      <dgm:t>
        <a:bodyPr/>
        <a:lstStyle/>
        <a:p>
          <a:endParaRPr lang="ru-RU"/>
        </a:p>
      </dgm:t>
    </dgm:pt>
    <dgm:pt modelId="{D1EB3366-3D59-4FDC-B177-FC76034956D2}" type="sibTrans" cxnId="{2A3FF20D-8FD9-4AAE-9AC4-E87420C631B2}">
      <dgm:prSet/>
      <dgm:spPr/>
      <dgm:t>
        <a:bodyPr/>
        <a:lstStyle/>
        <a:p>
          <a:endParaRPr lang="ru-RU"/>
        </a:p>
      </dgm:t>
    </dgm:pt>
    <dgm:pt modelId="{48AF95E3-44BD-4F7B-A570-62EBECFA4F01}">
      <dgm:prSet/>
      <dgm:spPr/>
      <dgm:t>
        <a:bodyPr/>
        <a:lstStyle/>
        <a:p>
          <a:pPr rtl="0"/>
          <a:r>
            <a:rPr lang="ru-RU" smtClean="0"/>
            <a:t>обеспечение успешного усвоения знаний, умений и навыков, формирование картины мира и  компетентностей в любой предметной области.</a:t>
          </a:r>
          <a:endParaRPr lang="ru-RU"/>
        </a:p>
      </dgm:t>
    </dgm:pt>
    <dgm:pt modelId="{9BEEFF90-E3D6-4E3D-9218-248EA3C45EAD}" type="parTrans" cxnId="{448C5E80-E913-4D20-87D0-78394B147BA8}">
      <dgm:prSet/>
      <dgm:spPr/>
      <dgm:t>
        <a:bodyPr/>
        <a:lstStyle/>
        <a:p>
          <a:endParaRPr lang="ru-RU"/>
        </a:p>
      </dgm:t>
    </dgm:pt>
    <dgm:pt modelId="{9B74B6BA-DE53-48E4-921F-3BB7C51E6CD2}" type="sibTrans" cxnId="{448C5E80-E913-4D20-87D0-78394B147BA8}">
      <dgm:prSet/>
      <dgm:spPr/>
      <dgm:t>
        <a:bodyPr/>
        <a:lstStyle/>
        <a:p>
          <a:endParaRPr lang="ru-RU"/>
        </a:p>
      </dgm:t>
    </dgm:pt>
    <dgm:pt modelId="{522FCCD2-96FE-42D1-B71B-F45B0D5ED4DF}" type="pres">
      <dgm:prSet presAssocID="{8E09C977-C02B-4923-9B74-00EA8C576615}" presName="Name0" presStyleCnt="0">
        <dgm:presLayoutVars>
          <dgm:chMax/>
          <dgm:chPref/>
          <dgm:dir/>
        </dgm:presLayoutVars>
      </dgm:prSet>
      <dgm:spPr/>
    </dgm:pt>
    <dgm:pt modelId="{E9EEE7B7-DC2C-4E13-BE8D-1C50E303CD86}" type="pres">
      <dgm:prSet presAssocID="{4D592211-2159-47B2-B39D-E32610867966}" presName="parenttextcomposite" presStyleCnt="0"/>
      <dgm:spPr/>
    </dgm:pt>
    <dgm:pt modelId="{776A3E33-4212-4F84-A810-3B68DFDD2928}" type="pres">
      <dgm:prSet presAssocID="{4D592211-2159-47B2-B39D-E32610867966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5A338AB5-74D3-42AD-89B3-D14C49F56CC8}" type="pres">
      <dgm:prSet presAssocID="{4D592211-2159-47B2-B39D-E32610867966}" presName="parallelogramComposite" presStyleCnt="0"/>
      <dgm:spPr/>
    </dgm:pt>
    <dgm:pt modelId="{3AA8F298-82C9-4D7A-8CD1-710E745508C6}" type="pres">
      <dgm:prSet presAssocID="{4D592211-2159-47B2-B39D-E32610867966}" presName="parallelogram1" presStyleLbl="alignNode1" presStyleIdx="0" presStyleCnt="21"/>
      <dgm:spPr/>
    </dgm:pt>
    <dgm:pt modelId="{3010D7AA-9D41-4BCB-942F-59F46DFD7457}" type="pres">
      <dgm:prSet presAssocID="{4D592211-2159-47B2-B39D-E32610867966}" presName="parallelogram2" presStyleLbl="alignNode1" presStyleIdx="1" presStyleCnt="21"/>
      <dgm:spPr/>
    </dgm:pt>
    <dgm:pt modelId="{6BD23B26-619A-4FC5-8465-DDBDEF71FF95}" type="pres">
      <dgm:prSet presAssocID="{4D592211-2159-47B2-B39D-E32610867966}" presName="parallelogram3" presStyleLbl="alignNode1" presStyleIdx="2" presStyleCnt="21"/>
      <dgm:spPr/>
    </dgm:pt>
    <dgm:pt modelId="{E1038180-134F-4F36-9A99-22133439BEC8}" type="pres">
      <dgm:prSet presAssocID="{4D592211-2159-47B2-B39D-E32610867966}" presName="parallelogram4" presStyleLbl="alignNode1" presStyleIdx="3" presStyleCnt="21"/>
      <dgm:spPr/>
    </dgm:pt>
    <dgm:pt modelId="{4BCC8EAF-D341-4D12-9C1C-54B1DF499930}" type="pres">
      <dgm:prSet presAssocID="{4D592211-2159-47B2-B39D-E32610867966}" presName="parallelogram5" presStyleLbl="alignNode1" presStyleIdx="4" presStyleCnt="21"/>
      <dgm:spPr/>
    </dgm:pt>
    <dgm:pt modelId="{8B4154C5-B16D-460F-9417-0A47E68F2CBD}" type="pres">
      <dgm:prSet presAssocID="{4D592211-2159-47B2-B39D-E32610867966}" presName="parallelogram6" presStyleLbl="alignNode1" presStyleIdx="5" presStyleCnt="21"/>
      <dgm:spPr/>
    </dgm:pt>
    <dgm:pt modelId="{83CBED15-0F9B-455A-A81C-021C1E8BA393}" type="pres">
      <dgm:prSet presAssocID="{4D592211-2159-47B2-B39D-E32610867966}" presName="parallelogram7" presStyleLbl="alignNode1" presStyleIdx="6" presStyleCnt="21"/>
      <dgm:spPr/>
    </dgm:pt>
    <dgm:pt modelId="{F1B13490-BC09-4FF0-B02D-F8167C439E05}" type="pres">
      <dgm:prSet presAssocID="{0B4A37D0-61AF-4BB1-8D69-D9006BCA76E4}" presName="sibTrans" presStyleCnt="0"/>
      <dgm:spPr/>
    </dgm:pt>
    <dgm:pt modelId="{48694A00-C5C0-4E13-AEE9-5DC0A7CA1413}" type="pres">
      <dgm:prSet presAssocID="{8C2A9E7F-1510-4134-B0E4-6C0A1DCAA846}" presName="parenttextcomposite" presStyleCnt="0"/>
      <dgm:spPr/>
    </dgm:pt>
    <dgm:pt modelId="{2075AC3B-DB28-4BC4-8DB3-29DBABB3D882}" type="pres">
      <dgm:prSet presAssocID="{8C2A9E7F-1510-4134-B0E4-6C0A1DCAA846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81AF6AF7-8A74-4ADA-A633-8FC859CED3A8}" type="pres">
      <dgm:prSet presAssocID="{8C2A9E7F-1510-4134-B0E4-6C0A1DCAA846}" presName="parallelogramComposite" presStyleCnt="0"/>
      <dgm:spPr/>
    </dgm:pt>
    <dgm:pt modelId="{4B37F9C1-E1B5-4779-9D4F-DF2820B38048}" type="pres">
      <dgm:prSet presAssocID="{8C2A9E7F-1510-4134-B0E4-6C0A1DCAA846}" presName="parallelogram1" presStyleLbl="alignNode1" presStyleIdx="7" presStyleCnt="21"/>
      <dgm:spPr/>
    </dgm:pt>
    <dgm:pt modelId="{FD57E2E1-0A57-40F7-8D93-599CC425E43A}" type="pres">
      <dgm:prSet presAssocID="{8C2A9E7F-1510-4134-B0E4-6C0A1DCAA846}" presName="parallelogram2" presStyleLbl="alignNode1" presStyleIdx="8" presStyleCnt="21"/>
      <dgm:spPr/>
    </dgm:pt>
    <dgm:pt modelId="{3697B5E5-A2F2-45F5-AAE3-A8EB9F8FAC73}" type="pres">
      <dgm:prSet presAssocID="{8C2A9E7F-1510-4134-B0E4-6C0A1DCAA846}" presName="parallelogram3" presStyleLbl="alignNode1" presStyleIdx="9" presStyleCnt="21"/>
      <dgm:spPr/>
    </dgm:pt>
    <dgm:pt modelId="{2AC3359C-97F9-4EF7-BDD4-E36182633D7A}" type="pres">
      <dgm:prSet presAssocID="{8C2A9E7F-1510-4134-B0E4-6C0A1DCAA846}" presName="parallelogram4" presStyleLbl="alignNode1" presStyleIdx="10" presStyleCnt="21"/>
      <dgm:spPr/>
    </dgm:pt>
    <dgm:pt modelId="{854D07D6-D2D6-4A3E-B3C6-AE0116540DAB}" type="pres">
      <dgm:prSet presAssocID="{8C2A9E7F-1510-4134-B0E4-6C0A1DCAA846}" presName="parallelogram5" presStyleLbl="alignNode1" presStyleIdx="11" presStyleCnt="21"/>
      <dgm:spPr/>
    </dgm:pt>
    <dgm:pt modelId="{10706478-889A-4C28-905A-AB2C33B2EA9F}" type="pres">
      <dgm:prSet presAssocID="{8C2A9E7F-1510-4134-B0E4-6C0A1DCAA846}" presName="parallelogram6" presStyleLbl="alignNode1" presStyleIdx="12" presStyleCnt="21"/>
      <dgm:spPr/>
    </dgm:pt>
    <dgm:pt modelId="{9FCFC746-7D44-428A-B278-66EDE4F5D908}" type="pres">
      <dgm:prSet presAssocID="{8C2A9E7F-1510-4134-B0E4-6C0A1DCAA846}" presName="parallelogram7" presStyleLbl="alignNode1" presStyleIdx="13" presStyleCnt="21"/>
      <dgm:spPr/>
    </dgm:pt>
    <dgm:pt modelId="{C514E33E-C085-42AA-950A-020C0CA79E99}" type="pres">
      <dgm:prSet presAssocID="{D1EB3366-3D59-4FDC-B177-FC76034956D2}" presName="sibTrans" presStyleCnt="0"/>
      <dgm:spPr/>
    </dgm:pt>
    <dgm:pt modelId="{B3996FD7-13FF-4C56-A096-679F921A0A77}" type="pres">
      <dgm:prSet presAssocID="{48AF95E3-44BD-4F7B-A570-62EBECFA4F01}" presName="parenttextcomposite" presStyleCnt="0"/>
      <dgm:spPr/>
    </dgm:pt>
    <dgm:pt modelId="{7F32484D-A7EC-4665-A747-24014249F910}" type="pres">
      <dgm:prSet presAssocID="{48AF95E3-44BD-4F7B-A570-62EBECFA4F01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9C9DBDDD-B7C8-4705-A945-75D8C8C9941A}" type="pres">
      <dgm:prSet presAssocID="{48AF95E3-44BD-4F7B-A570-62EBECFA4F01}" presName="parallelogramComposite" presStyleCnt="0"/>
      <dgm:spPr/>
    </dgm:pt>
    <dgm:pt modelId="{7E84E438-86FE-481E-ACC0-08B43115AE92}" type="pres">
      <dgm:prSet presAssocID="{48AF95E3-44BD-4F7B-A570-62EBECFA4F01}" presName="parallelogram1" presStyleLbl="alignNode1" presStyleIdx="14" presStyleCnt="21"/>
      <dgm:spPr/>
    </dgm:pt>
    <dgm:pt modelId="{24B70463-0E6E-4B5F-BB87-9EAE751619D5}" type="pres">
      <dgm:prSet presAssocID="{48AF95E3-44BD-4F7B-A570-62EBECFA4F01}" presName="parallelogram2" presStyleLbl="alignNode1" presStyleIdx="15" presStyleCnt="21"/>
      <dgm:spPr/>
    </dgm:pt>
    <dgm:pt modelId="{3BD793B3-97A3-4D16-8B36-0B22CF4510C7}" type="pres">
      <dgm:prSet presAssocID="{48AF95E3-44BD-4F7B-A570-62EBECFA4F01}" presName="parallelogram3" presStyleLbl="alignNode1" presStyleIdx="16" presStyleCnt="21"/>
      <dgm:spPr/>
    </dgm:pt>
    <dgm:pt modelId="{AA0754A0-A0E8-4C00-AB7E-17E44899B108}" type="pres">
      <dgm:prSet presAssocID="{48AF95E3-44BD-4F7B-A570-62EBECFA4F01}" presName="parallelogram4" presStyleLbl="alignNode1" presStyleIdx="17" presStyleCnt="21"/>
      <dgm:spPr/>
    </dgm:pt>
    <dgm:pt modelId="{C9C7DDB0-E335-4AA8-BC12-553C52815470}" type="pres">
      <dgm:prSet presAssocID="{48AF95E3-44BD-4F7B-A570-62EBECFA4F01}" presName="parallelogram5" presStyleLbl="alignNode1" presStyleIdx="18" presStyleCnt="21"/>
      <dgm:spPr/>
    </dgm:pt>
    <dgm:pt modelId="{EE7D1CF1-0097-4A03-965F-DAAEC42B43B5}" type="pres">
      <dgm:prSet presAssocID="{48AF95E3-44BD-4F7B-A570-62EBECFA4F01}" presName="parallelogram6" presStyleLbl="alignNode1" presStyleIdx="19" presStyleCnt="21"/>
      <dgm:spPr/>
    </dgm:pt>
    <dgm:pt modelId="{00CFCD70-FF9A-4005-984D-3DBA093727A0}" type="pres">
      <dgm:prSet presAssocID="{48AF95E3-44BD-4F7B-A570-62EBECFA4F01}" presName="parallelogram7" presStyleLbl="alignNode1" presStyleIdx="20" presStyleCnt="21"/>
      <dgm:spPr/>
    </dgm:pt>
  </dgm:ptLst>
  <dgm:cxnLst>
    <dgm:cxn modelId="{1CE74FB8-9BC1-40D2-8837-D8BBDB568927}" type="presOf" srcId="{8E09C977-C02B-4923-9B74-00EA8C576615}" destId="{522FCCD2-96FE-42D1-B71B-F45B0D5ED4DF}" srcOrd="0" destOrd="0" presId="urn:microsoft.com/office/officeart/2008/layout/VerticalAccentList"/>
    <dgm:cxn modelId="{308F377B-64F5-4434-9455-EACAD87EAA8D}" type="presOf" srcId="{8C2A9E7F-1510-4134-B0E4-6C0A1DCAA846}" destId="{2075AC3B-DB28-4BC4-8DB3-29DBABB3D882}" srcOrd="0" destOrd="0" presId="urn:microsoft.com/office/officeart/2008/layout/VerticalAccentList"/>
    <dgm:cxn modelId="{2A3FF20D-8FD9-4AAE-9AC4-E87420C631B2}" srcId="{8E09C977-C02B-4923-9B74-00EA8C576615}" destId="{8C2A9E7F-1510-4134-B0E4-6C0A1DCAA846}" srcOrd="1" destOrd="0" parTransId="{B01103EB-C8E8-4095-ABB5-986C4E98FA03}" sibTransId="{D1EB3366-3D59-4FDC-B177-FC76034956D2}"/>
    <dgm:cxn modelId="{448C5E80-E913-4D20-87D0-78394B147BA8}" srcId="{8E09C977-C02B-4923-9B74-00EA8C576615}" destId="{48AF95E3-44BD-4F7B-A570-62EBECFA4F01}" srcOrd="2" destOrd="0" parTransId="{9BEEFF90-E3D6-4E3D-9218-248EA3C45EAD}" sibTransId="{9B74B6BA-DE53-48E4-921F-3BB7C51E6CD2}"/>
    <dgm:cxn modelId="{C1F6A409-EE64-4025-AB15-A0878BCF3BD5}" srcId="{8E09C977-C02B-4923-9B74-00EA8C576615}" destId="{4D592211-2159-47B2-B39D-E32610867966}" srcOrd="0" destOrd="0" parTransId="{E37B436D-0CF6-492D-9ACA-61707447FD0D}" sibTransId="{0B4A37D0-61AF-4BB1-8D69-D9006BCA76E4}"/>
    <dgm:cxn modelId="{C322420F-6857-46B8-8B74-E3CC0609A4E3}" type="presOf" srcId="{48AF95E3-44BD-4F7B-A570-62EBECFA4F01}" destId="{7F32484D-A7EC-4665-A747-24014249F910}" srcOrd="0" destOrd="0" presId="urn:microsoft.com/office/officeart/2008/layout/VerticalAccentList"/>
    <dgm:cxn modelId="{7AA57E82-0F0A-4D51-8870-7EE72D83EA20}" type="presOf" srcId="{4D592211-2159-47B2-B39D-E32610867966}" destId="{776A3E33-4212-4F84-A810-3B68DFDD2928}" srcOrd="0" destOrd="0" presId="urn:microsoft.com/office/officeart/2008/layout/VerticalAccentList"/>
    <dgm:cxn modelId="{08A655F8-AD24-477B-8F58-F92F013392F1}" type="presParOf" srcId="{522FCCD2-96FE-42D1-B71B-F45B0D5ED4DF}" destId="{E9EEE7B7-DC2C-4E13-BE8D-1C50E303CD86}" srcOrd="0" destOrd="0" presId="urn:microsoft.com/office/officeart/2008/layout/VerticalAccentList"/>
    <dgm:cxn modelId="{917BB257-9BEE-420D-BAE4-6CA777839F22}" type="presParOf" srcId="{E9EEE7B7-DC2C-4E13-BE8D-1C50E303CD86}" destId="{776A3E33-4212-4F84-A810-3B68DFDD2928}" srcOrd="0" destOrd="0" presId="urn:microsoft.com/office/officeart/2008/layout/VerticalAccentList"/>
    <dgm:cxn modelId="{30F89785-CF9A-430F-A83A-56AD0ED53F05}" type="presParOf" srcId="{522FCCD2-96FE-42D1-B71B-F45B0D5ED4DF}" destId="{5A338AB5-74D3-42AD-89B3-D14C49F56CC8}" srcOrd="1" destOrd="0" presId="urn:microsoft.com/office/officeart/2008/layout/VerticalAccentList"/>
    <dgm:cxn modelId="{3616D002-60CD-4B83-AE1B-F76D83599625}" type="presParOf" srcId="{5A338AB5-74D3-42AD-89B3-D14C49F56CC8}" destId="{3AA8F298-82C9-4D7A-8CD1-710E745508C6}" srcOrd="0" destOrd="0" presId="urn:microsoft.com/office/officeart/2008/layout/VerticalAccentList"/>
    <dgm:cxn modelId="{F78C2DF3-8253-48C1-B9CE-7A8E2A8B1605}" type="presParOf" srcId="{5A338AB5-74D3-42AD-89B3-D14C49F56CC8}" destId="{3010D7AA-9D41-4BCB-942F-59F46DFD7457}" srcOrd="1" destOrd="0" presId="urn:microsoft.com/office/officeart/2008/layout/VerticalAccentList"/>
    <dgm:cxn modelId="{8D240409-A894-4BE7-B9F5-A179C7500BDD}" type="presParOf" srcId="{5A338AB5-74D3-42AD-89B3-D14C49F56CC8}" destId="{6BD23B26-619A-4FC5-8465-DDBDEF71FF95}" srcOrd="2" destOrd="0" presId="urn:microsoft.com/office/officeart/2008/layout/VerticalAccentList"/>
    <dgm:cxn modelId="{77640071-821C-471B-A952-BE1D281B1BDD}" type="presParOf" srcId="{5A338AB5-74D3-42AD-89B3-D14C49F56CC8}" destId="{E1038180-134F-4F36-9A99-22133439BEC8}" srcOrd="3" destOrd="0" presId="urn:microsoft.com/office/officeart/2008/layout/VerticalAccentList"/>
    <dgm:cxn modelId="{A01CE7A4-D7BA-4D5D-8584-C024FFCC73B6}" type="presParOf" srcId="{5A338AB5-74D3-42AD-89B3-D14C49F56CC8}" destId="{4BCC8EAF-D341-4D12-9C1C-54B1DF499930}" srcOrd="4" destOrd="0" presId="urn:microsoft.com/office/officeart/2008/layout/VerticalAccentList"/>
    <dgm:cxn modelId="{21FC8986-FF3D-48AF-B056-A739742ED419}" type="presParOf" srcId="{5A338AB5-74D3-42AD-89B3-D14C49F56CC8}" destId="{8B4154C5-B16D-460F-9417-0A47E68F2CBD}" srcOrd="5" destOrd="0" presId="urn:microsoft.com/office/officeart/2008/layout/VerticalAccentList"/>
    <dgm:cxn modelId="{0BB71272-D5C2-4A5F-84C5-3428BD72FF3D}" type="presParOf" srcId="{5A338AB5-74D3-42AD-89B3-D14C49F56CC8}" destId="{83CBED15-0F9B-455A-A81C-021C1E8BA393}" srcOrd="6" destOrd="0" presId="urn:microsoft.com/office/officeart/2008/layout/VerticalAccentList"/>
    <dgm:cxn modelId="{EE4C04AC-BF18-4A56-8D8E-C34D1AD57ACA}" type="presParOf" srcId="{522FCCD2-96FE-42D1-B71B-F45B0D5ED4DF}" destId="{F1B13490-BC09-4FF0-B02D-F8167C439E05}" srcOrd="2" destOrd="0" presId="urn:microsoft.com/office/officeart/2008/layout/VerticalAccentList"/>
    <dgm:cxn modelId="{57D37E59-74FB-4BBB-B825-1A2764E3735B}" type="presParOf" srcId="{522FCCD2-96FE-42D1-B71B-F45B0D5ED4DF}" destId="{48694A00-C5C0-4E13-AEE9-5DC0A7CA1413}" srcOrd="3" destOrd="0" presId="urn:microsoft.com/office/officeart/2008/layout/VerticalAccentList"/>
    <dgm:cxn modelId="{F711CC31-8BDA-46F1-B4C0-88A88A40EC8A}" type="presParOf" srcId="{48694A00-C5C0-4E13-AEE9-5DC0A7CA1413}" destId="{2075AC3B-DB28-4BC4-8DB3-29DBABB3D882}" srcOrd="0" destOrd="0" presId="urn:microsoft.com/office/officeart/2008/layout/VerticalAccentList"/>
    <dgm:cxn modelId="{10AB4412-94C5-4125-9666-9C686608484E}" type="presParOf" srcId="{522FCCD2-96FE-42D1-B71B-F45B0D5ED4DF}" destId="{81AF6AF7-8A74-4ADA-A633-8FC859CED3A8}" srcOrd="4" destOrd="0" presId="urn:microsoft.com/office/officeart/2008/layout/VerticalAccentList"/>
    <dgm:cxn modelId="{20A0D80D-1F9E-402C-9416-69553D075753}" type="presParOf" srcId="{81AF6AF7-8A74-4ADA-A633-8FC859CED3A8}" destId="{4B37F9C1-E1B5-4779-9D4F-DF2820B38048}" srcOrd="0" destOrd="0" presId="urn:microsoft.com/office/officeart/2008/layout/VerticalAccentList"/>
    <dgm:cxn modelId="{68E8A888-9343-44FB-9C43-093DDD72FDCB}" type="presParOf" srcId="{81AF6AF7-8A74-4ADA-A633-8FC859CED3A8}" destId="{FD57E2E1-0A57-40F7-8D93-599CC425E43A}" srcOrd="1" destOrd="0" presId="urn:microsoft.com/office/officeart/2008/layout/VerticalAccentList"/>
    <dgm:cxn modelId="{316C1919-6795-4B0F-95C2-9E94D95EC9B7}" type="presParOf" srcId="{81AF6AF7-8A74-4ADA-A633-8FC859CED3A8}" destId="{3697B5E5-A2F2-45F5-AAE3-A8EB9F8FAC73}" srcOrd="2" destOrd="0" presId="urn:microsoft.com/office/officeart/2008/layout/VerticalAccentList"/>
    <dgm:cxn modelId="{5C4D2766-3C50-4BB6-B730-DFDC649C8593}" type="presParOf" srcId="{81AF6AF7-8A74-4ADA-A633-8FC859CED3A8}" destId="{2AC3359C-97F9-4EF7-BDD4-E36182633D7A}" srcOrd="3" destOrd="0" presId="urn:microsoft.com/office/officeart/2008/layout/VerticalAccentList"/>
    <dgm:cxn modelId="{D23B2BED-73BD-4E6A-A757-CA36417404B5}" type="presParOf" srcId="{81AF6AF7-8A74-4ADA-A633-8FC859CED3A8}" destId="{854D07D6-D2D6-4A3E-B3C6-AE0116540DAB}" srcOrd="4" destOrd="0" presId="urn:microsoft.com/office/officeart/2008/layout/VerticalAccentList"/>
    <dgm:cxn modelId="{64F80BCE-2A38-4889-96CF-B609FCE7AF07}" type="presParOf" srcId="{81AF6AF7-8A74-4ADA-A633-8FC859CED3A8}" destId="{10706478-889A-4C28-905A-AB2C33B2EA9F}" srcOrd="5" destOrd="0" presId="urn:microsoft.com/office/officeart/2008/layout/VerticalAccentList"/>
    <dgm:cxn modelId="{ECB52626-3FC8-4F1B-8A7F-C77827D3E7F4}" type="presParOf" srcId="{81AF6AF7-8A74-4ADA-A633-8FC859CED3A8}" destId="{9FCFC746-7D44-428A-B278-66EDE4F5D908}" srcOrd="6" destOrd="0" presId="urn:microsoft.com/office/officeart/2008/layout/VerticalAccentList"/>
    <dgm:cxn modelId="{7663E219-001C-49AA-BDA8-0D5CBCFBEAFF}" type="presParOf" srcId="{522FCCD2-96FE-42D1-B71B-F45B0D5ED4DF}" destId="{C514E33E-C085-42AA-950A-020C0CA79E99}" srcOrd="5" destOrd="0" presId="urn:microsoft.com/office/officeart/2008/layout/VerticalAccentList"/>
    <dgm:cxn modelId="{90B47B3E-10CD-4B23-8293-9393BD6D1FDD}" type="presParOf" srcId="{522FCCD2-96FE-42D1-B71B-F45B0D5ED4DF}" destId="{B3996FD7-13FF-4C56-A096-679F921A0A77}" srcOrd="6" destOrd="0" presId="urn:microsoft.com/office/officeart/2008/layout/VerticalAccentList"/>
    <dgm:cxn modelId="{219E1411-8A10-47FF-94FB-EB7AB9747967}" type="presParOf" srcId="{B3996FD7-13FF-4C56-A096-679F921A0A77}" destId="{7F32484D-A7EC-4665-A747-24014249F910}" srcOrd="0" destOrd="0" presId="urn:microsoft.com/office/officeart/2008/layout/VerticalAccentList"/>
    <dgm:cxn modelId="{36FEA99B-83BA-4820-AFDC-0EA00EF597F9}" type="presParOf" srcId="{522FCCD2-96FE-42D1-B71B-F45B0D5ED4DF}" destId="{9C9DBDDD-B7C8-4705-A945-75D8C8C9941A}" srcOrd="7" destOrd="0" presId="urn:microsoft.com/office/officeart/2008/layout/VerticalAccentList"/>
    <dgm:cxn modelId="{49D816C7-0A7B-4901-9340-56279A1FFCF2}" type="presParOf" srcId="{9C9DBDDD-B7C8-4705-A945-75D8C8C9941A}" destId="{7E84E438-86FE-481E-ACC0-08B43115AE92}" srcOrd="0" destOrd="0" presId="urn:microsoft.com/office/officeart/2008/layout/VerticalAccentList"/>
    <dgm:cxn modelId="{BC982F80-9386-4932-B31E-1FFB99A58E56}" type="presParOf" srcId="{9C9DBDDD-B7C8-4705-A945-75D8C8C9941A}" destId="{24B70463-0E6E-4B5F-BB87-9EAE751619D5}" srcOrd="1" destOrd="0" presId="urn:microsoft.com/office/officeart/2008/layout/VerticalAccentList"/>
    <dgm:cxn modelId="{E0F384D3-63AF-49B3-8579-3F7C7BB9CF88}" type="presParOf" srcId="{9C9DBDDD-B7C8-4705-A945-75D8C8C9941A}" destId="{3BD793B3-97A3-4D16-8B36-0B22CF4510C7}" srcOrd="2" destOrd="0" presId="urn:microsoft.com/office/officeart/2008/layout/VerticalAccentList"/>
    <dgm:cxn modelId="{A856DFAF-125C-43F7-B102-2E008EF405DD}" type="presParOf" srcId="{9C9DBDDD-B7C8-4705-A945-75D8C8C9941A}" destId="{AA0754A0-A0E8-4C00-AB7E-17E44899B108}" srcOrd="3" destOrd="0" presId="urn:microsoft.com/office/officeart/2008/layout/VerticalAccentList"/>
    <dgm:cxn modelId="{C0D455B2-34D6-4B8A-B9CF-87656A4C5368}" type="presParOf" srcId="{9C9DBDDD-B7C8-4705-A945-75D8C8C9941A}" destId="{C9C7DDB0-E335-4AA8-BC12-553C52815470}" srcOrd="4" destOrd="0" presId="urn:microsoft.com/office/officeart/2008/layout/VerticalAccentList"/>
    <dgm:cxn modelId="{55F0CF2B-DC6C-4764-BBE2-B3F4457B159A}" type="presParOf" srcId="{9C9DBDDD-B7C8-4705-A945-75D8C8C9941A}" destId="{EE7D1CF1-0097-4A03-965F-DAAEC42B43B5}" srcOrd="5" destOrd="0" presId="urn:microsoft.com/office/officeart/2008/layout/VerticalAccentList"/>
    <dgm:cxn modelId="{B57411D1-F63A-4F9B-980D-423B3C5B49A9}" type="presParOf" srcId="{9C9DBDDD-B7C8-4705-A945-75D8C8C9941A}" destId="{00CFCD70-FF9A-4005-984D-3DBA093727A0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181D59-969E-4DF3-83D1-43C38CB2C0CD}" type="doc">
      <dgm:prSet loTypeId="urn:microsoft.com/office/officeart/2005/8/layout/matrix3" loCatId="matrix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FFA5231-6F63-4541-960F-6D6EA2C482A1}">
      <dgm:prSet custT="1"/>
      <dgm:spPr/>
      <dgm:t>
        <a:bodyPr/>
        <a:lstStyle/>
        <a:p>
          <a:pPr rtl="0"/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Личностные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3DDEEE6-0E4D-474F-9EB4-81461B041656}" type="parTrans" cxnId="{F3C5E0F8-7FBD-4921-B638-39D91A0FCAD3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90EA58C-27E6-43DD-865F-43D9EC52CF14}" type="sibTrans" cxnId="{F3C5E0F8-7FBD-4921-B638-39D91A0FCAD3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D7469A5-925A-429C-975C-ACAC20EDFEFA}">
      <dgm:prSet custT="1"/>
      <dgm:spPr/>
      <dgm:t>
        <a:bodyPr/>
        <a:lstStyle/>
        <a:p>
          <a:pPr rtl="0"/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Регулятивные, включая действия </a:t>
          </a:r>
          <a:r>
            <a:rPr lang="ru-RU" sz="2000" baseline="0" dirty="0" err="1" smtClean="0">
              <a:latin typeface="Times New Roman" pitchFamily="18" charset="0"/>
              <a:cs typeface="Times New Roman" pitchFamily="18" charset="0"/>
            </a:rPr>
            <a:t>саморегуляции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1C1F51D-E8EC-48B0-82A1-D2BFB5A5B1C1}" type="parTrans" cxnId="{A9E79D47-EA9D-4D49-A587-F889ADA638D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585FE04-2BAB-450A-9552-0BB9EC48EBF1}" type="sibTrans" cxnId="{A9E79D47-EA9D-4D49-A587-F889ADA638D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08A67B4-0481-45A3-8CA6-2E5B335986C9}">
      <dgm:prSet custT="1"/>
      <dgm:spPr/>
      <dgm:t>
        <a:bodyPr/>
        <a:lstStyle/>
        <a:p>
          <a:pPr rtl="0"/>
          <a:r>
            <a:rPr lang="ru-RU" sz="2000" baseline="0" smtClean="0">
              <a:latin typeface="Times New Roman" pitchFamily="18" charset="0"/>
              <a:cs typeface="Times New Roman" pitchFamily="18" charset="0"/>
            </a:rPr>
            <a:t>Познавательные, включая общеучебные и логические</a:t>
          </a:r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4BFA015-DDC8-4156-8A2E-F43505549EF9}" type="parTrans" cxnId="{941BFF57-A7B1-44AA-A3C4-CE28D7966A3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C3F9C21-880C-43BF-9FC9-7E2996301D84}" type="sibTrans" cxnId="{941BFF57-A7B1-44AA-A3C4-CE28D7966A3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27D5E3A-F87B-4CFA-B43E-3ADE9DDC1D05}">
      <dgm:prSet custT="1"/>
      <dgm:spPr/>
      <dgm:t>
        <a:bodyPr/>
        <a:lstStyle/>
        <a:p>
          <a:pPr rtl="0"/>
          <a:r>
            <a:rPr lang="ru-RU" sz="2000" baseline="0" smtClean="0">
              <a:latin typeface="Times New Roman" pitchFamily="18" charset="0"/>
              <a:cs typeface="Times New Roman" pitchFamily="18" charset="0"/>
            </a:rPr>
            <a:t>Коммуникативные </a:t>
          </a:r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171A0E1A-C962-4C86-8A78-F3DA5FE97ED2}" type="parTrans" cxnId="{1BD16282-7BE0-4EDA-A98C-A69CC9212E1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56A57ED-C077-425F-80FE-7D9096E85B78}" type="sibTrans" cxnId="{1BD16282-7BE0-4EDA-A98C-A69CC9212E1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1872A7C-055E-49E6-91C3-ECA3A4802CF6}" type="pres">
      <dgm:prSet presAssocID="{0E181D59-969E-4DF3-83D1-43C38CB2C0CD}" presName="matrix" presStyleCnt="0">
        <dgm:presLayoutVars>
          <dgm:chMax val="1"/>
          <dgm:dir/>
          <dgm:resizeHandles val="exact"/>
        </dgm:presLayoutVars>
      </dgm:prSet>
      <dgm:spPr/>
    </dgm:pt>
    <dgm:pt modelId="{6397496B-A9E5-4B29-B796-BB593B3CE87D}" type="pres">
      <dgm:prSet presAssocID="{0E181D59-969E-4DF3-83D1-43C38CB2C0CD}" presName="diamond" presStyleLbl="bgShp" presStyleIdx="0" presStyleCnt="1"/>
      <dgm:spPr/>
    </dgm:pt>
    <dgm:pt modelId="{B70DE55A-2C4D-4B33-A353-A1DDB38A1F00}" type="pres">
      <dgm:prSet presAssocID="{0E181D59-969E-4DF3-83D1-43C38CB2C0CD}" presName="quad1" presStyleLbl="node1" presStyleIdx="0" presStyleCnt="4" custScaleX="143761" custLinFactNeighborX="-47781" custLinFactNeighborY="597">
        <dgm:presLayoutVars>
          <dgm:chMax val="0"/>
          <dgm:chPref val="0"/>
          <dgm:bulletEnabled val="1"/>
        </dgm:presLayoutVars>
      </dgm:prSet>
      <dgm:spPr/>
    </dgm:pt>
    <dgm:pt modelId="{7403F593-9146-467F-A56F-8DAD0B540D77}" type="pres">
      <dgm:prSet presAssocID="{0E181D59-969E-4DF3-83D1-43C38CB2C0CD}" presName="quad2" presStyleLbl="node1" presStyleIdx="1" presStyleCnt="4" custScaleX="143761" custLinFactNeighborX="54352" custLinFactNeighborY="597">
        <dgm:presLayoutVars>
          <dgm:chMax val="0"/>
          <dgm:chPref val="0"/>
          <dgm:bulletEnabled val="1"/>
        </dgm:presLayoutVars>
      </dgm:prSet>
      <dgm:spPr/>
    </dgm:pt>
    <dgm:pt modelId="{0FB4D6D6-8E40-44F8-922A-8574332BB258}" type="pres">
      <dgm:prSet presAssocID="{0E181D59-969E-4DF3-83D1-43C38CB2C0CD}" presName="quad3" presStyleLbl="node1" presStyleIdx="2" presStyleCnt="4" custScaleX="143761" custLinFactNeighborX="-47781" custLinFactNeighborY="597">
        <dgm:presLayoutVars>
          <dgm:chMax val="0"/>
          <dgm:chPref val="0"/>
          <dgm:bulletEnabled val="1"/>
        </dgm:presLayoutVars>
      </dgm:prSet>
      <dgm:spPr/>
    </dgm:pt>
    <dgm:pt modelId="{FC00C0DC-B61A-4541-841B-D7E0ED9D0538}" type="pres">
      <dgm:prSet presAssocID="{0E181D59-969E-4DF3-83D1-43C38CB2C0CD}" presName="quad4" presStyleLbl="node1" presStyleIdx="3" presStyleCnt="4" custScaleX="143761" custLinFactNeighborX="54352" custLinFactNeighborY="597">
        <dgm:presLayoutVars>
          <dgm:chMax val="0"/>
          <dgm:chPref val="0"/>
          <dgm:bulletEnabled val="1"/>
        </dgm:presLayoutVars>
      </dgm:prSet>
      <dgm:spPr/>
    </dgm:pt>
  </dgm:ptLst>
  <dgm:cxnLst>
    <dgm:cxn modelId="{A9E79D47-EA9D-4D49-A587-F889ADA638D6}" srcId="{0E181D59-969E-4DF3-83D1-43C38CB2C0CD}" destId="{5D7469A5-925A-429C-975C-ACAC20EDFEFA}" srcOrd="1" destOrd="0" parTransId="{51C1F51D-E8EC-48B0-82A1-D2BFB5A5B1C1}" sibTransId="{3585FE04-2BAB-450A-9552-0BB9EC48EBF1}"/>
    <dgm:cxn modelId="{EFDC68BE-FF8D-40ED-8B9A-FE94A8183C77}" type="presOf" srcId="{308A67B4-0481-45A3-8CA6-2E5B335986C9}" destId="{0FB4D6D6-8E40-44F8-922A-8574332BB258}" srcOrd="0" destOrd="0" presId="urn:microsoft.com/office/officeart/2005/8/layout/matrix3"/>
    <dgm:cxn modelId="{AE0EA770-3A7F-4DA3-9EA2-A716B89C28CE}" type="presOf" srcId="{5D7469A5-925A-429C-975C-ACAC20EDFEFA}" destId="{7403F593-9146-467F-A56F-8DAD0B540D77}" srcOrd="0" destOrd="0" presId="urn:microsoft.com/office/officeart/2005/8/layout/matrix3"/>
    <dgm:cxn modelId="{7F1B8CBA-3F03-4A75-95B9-A029BDBEABE7}" type="presOf" srcId="{827D5E3A-F87B-4CFA-B43E-3ADE9DDC1D05}" destId="{FC00C0DC-B61A-4541-841B-D7E0ED9D0538}" srcOrd="0" destOrd="0" presId="urn:microsoft.com/office/officeart/2005/8/layout/matrix3"/>
    <dgm:cxn modelId="{F3C5E0F8-7FBD-4921-B638-39D91A0FCAD3}" srcId="{0E181D59-969E-4DF3-83D1-43C38CB2C0CD}" destId="{1FFA5231-6F63-4541-960F-6D6EA2C482A1}" srcOrd="0" destOrd="0" parTransId="{B3DDEEE6-0E4D-474F-9EB4-81461B041656}" sibTransId="{490EA58C-27E6-43DD-865F-43D9EC52CF14}"/>
    <dgm:cxn modelId="{452F7E1C-CC58-45AD-84C7-26D82F1FB522}" type="presOf" srcId="{0E181D59-969E-4DF3-83D1-43C38CB2C0CD}" destId="{51872A7C-055E-49E6-91C3-ECA3A4802CF6}" srcOrd="0" destOrd="0" presId="urn:microsoft.com/office/officeart/2005/8/layout/matrix3"/>
    <dgm:cxn modelId="{941BFF57-A7B1-44AA-A3C4-CE28D7966A36}" srcId="{0E181D59-969E-4DF3-83D1-43C38CB2C0CD}" destId="{308A67B4-0481-45A3-8CA6-2E5B335986C9}" srcOrd="2" destOrd="0" parTransId="{C4BFA015-DDC8-4156-8A2E-F43505549EF9}" sibTransId="{BC3F9C21-880C-43BF-9FC9-7E2996301D84}"/>
    <dgm:cxn modelId="{1BD16282-7BE0-4EDA-A98C-A69CC9212E1E}" srcId="{0E181D59-969E-4DF3-83D1-43C38CB2C0CD}" destId="{827D5E3A-F87B-4CFA-B43E-3ADE9DDC1D05}" srcOrd="3" destOrd="0" parTransId="{171A0E1A-C962-4C86-8A78-F3DA5FE97ED2}" sibTransId="{A56A57ED-C077-425F-80FE-7D9096E85B78}"/>
    <dgm:cxn modelId="{EC4EBEDD-E0C5-4B07-9EC6-1096269A6F7D}" type="presOf" srcId="{1FFA5231-6F63-4541-960F-6D6EA2C482A1}" destId="{B70DE55A-2C4D-4B33-A353-A1DDB38A1F00}" srcOrd="0" destOrd="0" presId="urn:microsoft.com/office/officeart/2005/8/layout/matrix3"/>
    <dgm:cxn modelId="{868BC64B-90E2-499B-BF98-86C0A3DFA265}" type="presParOf" srcId="{51872A7C-055E-49E6-91C3-ECA3A4802CF6}" destId="{6397496B-A9E5-4B29-B796-BB593B3CE87D}" srcOrd="0" destOrd="0" presId="urn:microsoft.com/office/officeart/2005/8/layout/matrix3"/>
    <dgm:cxn modelId="{E0387EAF-87D0-4746-ABB7-5C6521A85EFE}" type="presParOf" srcId="{51872A7C-055E-49E6-91C3-ECA3A4802CF6}" destId="{B70DE55A-2C4D-4B33-A353-A1DDB38A1F00}" srcOrd="1" destOrd="0" presId="urn:microsoft.com/office/officeart/2005/8/layout/matrix3"/>
    <dgm:cxn modelId="{DD171299-7DA3-486B-B6E8-7FB94F1EAA34}" type="presParOf" srcId="{51872A7C-055E-49E6-91C3-ECA3A4802CF6}" destId="{7403F593-9146-467F-A56F-8DAD0B540D77}" srcOrd="2" destOrd="0" presId="urn:microsoft.com/office/officeart/2005/8/layout/matrix3"/>
    <dgm:cxn modelId="{0273DF27-F576-4CCF-8300-8BC54BDEE8D8}" type="presParOf" srcId="{51872A7C-055E-49E6-91C3-ECA3A4802CF6}" destId="{0FB4D6D6-8E40-44F8-922A-8574332BB258}" srcOrd="3" destOrd="0" presId="urn:microsoft.com/office/officeart/2005/8/layout/matrix3"/>
    <dgm:cxn modelId="{1FCA5D71-1DD2-4724-9A6A-D183604389AD}" type="presParOf" srcId="{51872A7C-055E-49E6-91C3-ECA3A4802CF6}" destId="{FC00C0DC-B61A-4541-841B-D7E0ED9D053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03960E-0DCD-4FE5-95BD-66B3F83C90E8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062C0773-FED6-4198-A470-FB067F98565D}">
      <dgm:prSet/>
      <dgm:spPr/>
      <dgm:t>
        <a:bodyPr/>
        <a:lstStyle/>
        <a:p>
          <a:pPr rtl="0"/>
          <a:r>
            <a:rPr lang="ru-RU" b="1" smtClean="0"/>
            <a:t>Общеучебные            </a:t>
          </a:r>
          <a:endParaRPr lang="ru-RU"/>
        </a:p>
      </dgm:t>
    </dgm:pt>
    <dgm:pt modelId="{2BF183BB-94A4-4216-8715-5EE28F00C393}" type="parTrans" cxnId="{7516CE4D-AB5E-4CB7-8680-C14C03711614}">
      <dgm:prSet/>
      <dgm:spPr/>
      <dgm:t>
        <a:bodyPr/>
        <a:lstStyle/>
        <a:p>
          <a:endParaRPr lang="ru-RU"/>
        </a:p>
      </dgm:t>
    </dgm:pt>
    <dgm:pt modelId="{96D0964F-60A2-4166-8FD4-2F2AF6E5E8FA}" type="sibTrans" cxnId="{7516CE4D-AB5E-4CB7-8680-C14C03711614}">
      <dgm:prSet/>
      <dgm:spPr/>
      <dgm:t>
        <a:bodyPr/>
        <a:lstStyle/>
        <a:p>
          <a:endParaRPr lang="ru-RU"/>
        </a:p>
      </dgm:t>
    </dgm:pt>
    <dgm:pt modelId="{B479A049-717A-4991-A683-77651E58C949}">
      <dgm:prSet/>
      <dgm:spPr/>
      <dgm:t>
        <a:bodyPr/>
        <a:lstStyle/>
        <a:p>
          <a:pPr rtl="0"/>
          <a:r>
            <a:rPr lang="ru-RU" b="1" smtClean="0"/>
            <a:t>Логические          </a:t>
          </a:r>
          <a:endParaRPr lang="ru-RU"/>
        </a:p>
      </dgm:t>
    </dgm:pt>
    <dgm:pt modelId="{F6E0ED29-214F-4454-8F6D-B9766B4E0D91}" type="parTrans" cxnId="{ED744564-88EF-4ADE-A6E6-E1FEB65D276A}">
      <dgm:prSet/>
      <dgm:spPr/>
      <dgm:t>
        <a:bodyPr/>
        <a:lstStyle/>
        <a:p>
          <a:endParaRPr lang="ru-RU"/>
        </a:p>
      </dgm:t>
    </dgm:pt>
    <dgm:pt modelId="{61E440A2-8751-404C-8817-8D5BA0FDD766}" type="sibTrans" cxnId="{ED744564-88EF-4ADE-A6E6-E1FEB65D276A}">
      <dgm:prSet/>
      <dgm:spPr/>
      <dgm:t>
        <a:bodyPr/>
        <a:lstStyle/>
        <a:p>
          <a:endParaRPr lang="ru-RU"/>
        </a:p>
      </dgm:t>
    </dgm:pt>
    <dgm:pt modelId="{4FF8AB7E-21D3-46B0-8837-03CE6FCCDCA3}">
      <dgm:prSet/>
      <dgm:spPr/>
      <dgm:t>
        <a:bodyPr/>
        <a:lstStyle/>
        <a:p>
          <a:pPr rtl="0"/>
          <a:r>
            <a:rPr lang="ru-RU" b="1" smtClean="0"/>
            <a:t>Постановка и решение проблемы</a:t>
          </a:r>
          <a:endParaRPr lang="ru-RU"/>
        </a:p>
      </dgm:t>
    </dgm:pt>
    <dgm:pt modelId="{9D805B66-19F9-45CC-980A-F09C596C327F}" type="parTrans" cxnId="{B7B57A6B-2317-441B-9F8A-F98281DB655A}">
      <dgm:prSet/>
      <dgm:spPr/>
      <dgm:t>
        <a:bodyPr/>
        <a:lstStyle/>
        <a:p>
          <a:endParaRPr lang="ru-RU"/>
        </a:p>
      </dgm:t>
    </dgm:pt>
    <dgm:pt modelId="{AD10E731-70EB-4768-870D-033A6B8D3DCE}" type="sibTrans" cxnId="{B7B57A6B-2317-441B-9F8A-F98281DB655A}">
      <dgm:prSet/>
      <dgm:spPr/>
      <dgm:t>
        <a:bodyPr/>
        <a:lstStyle/>
        <a:p>
          <a:endParaRPr lang="ru-RU"/>
        </a:p>
      </dgm:t>
    </dgm:pt>
    <dgm:pt modelId="{6F46E5AA-0A37-40DD-99DD-4A11648F9F3F}" type="pres">
      <dgm:prSet presAssocID="{AB03960E-0DCD-4FE5-95BD-66B3F83C90E8}" presName="compositeShape" presStyleCnt="0">
        <dgm:presLayoutVars>
          <dgm:chMax val="7"/>
          <dgm:dir/>
          <dgm:resizeHandles val="exact"/>
        </dgm:presLayoutVars>
      </dgm:prSet>
      <dgm:spPr/>
    </dgm:pt>
    <dgm:pt modelId="{E29D99E2-7E84-418C-AF83-31B76AA5838D}" type="pres">
      <dgm:prSet presAssocID="{062C0773-FED6-4198-A470-FB067F98565D}" presName="circ1" presStyleLbl="vennNode1" presStyleIdx="0" presStyleCnt="3"/>
      <dgm:spPr/>
    </dgm:pt>
    <dgm:pt modelId="{6B2F946F-CCE9-441E-A854-8F2B8974A290}" type="pres">
      <dgm:prSet presAssocID="{062C0773-FED6-4198-A470-FB067F98565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0DC222-7CF4-4072-BCF3-C2A501D2D9F6}" type="pres">
      <dgm:prSet presAssocID="{B479A049-717A-4991-A683-77651E58C949}" presName="circ2" presStyleLbl="vennNode1" presStyleIdx="1" presStyleCnt="3"/>
      <dgm:spPr/>
    </dgm:pt>
    <dgm:pt modelId="{8FD6D6C8-5444-46F0-A54F-862D988538F0}" type="pres">
      <dgm:prSet presAssocID="{B479A049-717A-4991-A683-77651E58C94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DE4BF18-1F49-4FAD-8C21-34214B4EC923}" type="pres">
      <dgm:prSet presAssocID="{4FF8AB7E-21D3-46B0-8837-03CE6FCCDCA3}" presName="circ3" presStyleLbl="vennNode1" presStyleIdx="2" presStyleCnt="3"/>
      <dgm:spPr/>
    </dgm:pt>
    <dgm:pt modelId="{592DAB10-3723-493B-BB25-6F03E496F9A6}" type="pres">
      <dgm:prSet presAssocID="{4FF8AB7E-21D3-46B0-8837-03CE6FCCDCA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07C5DE1-F9EC-494E-B5BF-96CCC3C4E893}" type="presOf" srcId="{B479A049-717A-4991-A683-77651E58C949}" destId="{E70DC222-7CF4-4072-BCF3-C2A501D2D9F6}" srcOrd="0" destOrd="0" presId="urn:microsoft.com/office/officeart/2005/8/layout/venn1"/>
    <dgm:cxn modelId="{595A4C17-FCC4-4C2C-BEA4-A2F4EF693B5C}" type="presOf" srcId="{B479A049-717A-4991-A683-77651E58C949}" destId="{8FD6D6C8-5444-46F0-A54F-862D988538F0}" srcOrd="1" destOrd="0" presId="urn:microsoft.com/office/officeart/2005/8/layout/venn1"/>
    <dgm:cxn modelId="{32137F67-00BA-4577-B836-65FF8999AD90}" type="presOf" srcId="{4FF8AB7E-21D3-46B0-8837-03CE6FCCDCA3}" destId="{1DE4BF18-1F49-4FAD-8C21-34214B4EC923}" srcOrd="0" destOrd="0" presId="urn:microsoft.com/office/officeart/2005/8/layout/venn1"/>
    <dgm:cxn modelId="{40741F36-9345-4A4F-B213-3E615AA0F169}" type="presOf" srcId="{AB03960E-0DCD-4FE5-95BD-66B3F83C90E8}" destId="{6F46E5AA-0A37-40DD-99DD-4A11648F9F3F}" srcOrd="0" destOrd="0" presId="urn:microsoft.com/office/officeart/2005/8/layout/venn1"/>
    <dgm:cxn modelId="{949B20ED-18CC-4E33-BE73-0E7DEB17666D}" type="presOf" srcId="{4FF8AB7E-21D3-46B0-8837-03CE6FCCDCA3}" destId="{592DAB10-3723-493B-BB25-6F03E496F9A6}" srcOrd="1" destOrd="0" presId="urn:microsoft.com/office/officeart/2005/8/layout/venn1"/>
    <dgm:cxn modelId="{ED744564-88EF-4ADE-A6E6-E1FEB65D276A}" srcId="{AB03960E-0DCD-4FE5-95BD-66B3F83C90E8}" destId="{B479A049-717A-4991-A683-77651E58C949}" srcOrd="1" destOrd="0" parTransId="{F6E0ED29-214F-4454-8F6D-B9766B4E0D91}" sibTransId="{61E440A2-8751-404C-8817-8D5BA0FDD766}"/>
    <dgm:cxn modelId="{C8BFD8FF-DBF2-45CD-8545-C306B21C9A70}" type="presOf" srcId="{062C0773-FED6-4198-A470-FB067F98565D}" destId="{6B2F946F-CCE9-441E-A854-8F2B8974A290}" srcOrd="1" destOrd="0" presId="urn:microsoft.com/office/officeart/2005/8/layout/venn1"/>
    <dgm:cxn modelId="{7516CE4D-AB5E-4CB7-8680-C14C03711614}" srcId="{AB03960E-0DCD-4FE5-95BD-66B3F83C90E8}" destId="{062C0773-FED6-4198-A470-FB067F98565D}" srcOrd="0" destOrd="0" parTransId="{2BF183BB-94A4-4216-8715-5EE28F00C393}" sibTransId="{96D0964F-60A2-4166-8FD4-2F2AF6E5E8FA}"/>
    <dgm:cxn modelId="{B7B57A6B-2317-441B-9F8A-F98281DB655A}" srcId="{AB03960E-0DCD-4FE5-95BD-66B3F83C90E8}" destId="{4FF8AB7E-21D3-46B0-8837-03CE6FCCDCA3}" srcOrd="2" destOrd="0" parTransId="{9D805B66-19F9-45CC-980A-F09C596C327F}" sibTransId="{AD10E731-70EB-4768-870D-033A6B8D3DCE}"/>
    <dgm:cxn modelId="{907C0377-C2F4-4C91-9DCA-D18A1755EA93}" type="presOf" srcId="{062C0773-FED6-4198-A470-FB067F98565D}" destId="{E29D99E2-7E84-418C-AF83-31B76AA5838D}" srcOrd="0" destOrd="0" presId="urn:microsoft.com/office/officeart/2005/8/layout/venn1"/>
    <dgm:cxn modelId="{61F097BB-2F21-4BE2-861A-2FC47B1DBE1F}" type="presParOf" srcId="{6F46E5AA-0A37-40DD-99DD-4A11648F9F3F}" destId="{E29D99E2-7E84-418C-AF83-31B76AA5838D}" srcOrd="0" destOrd="0" presId="urn:microsoft.com/office/officeart/2005/8/layout/venn1"/>
    <dgm:cxn modelId="{BBEAD5EF-E493-4C60-A963-14057CA993B0}" type="presParOf" srcId="{6F46E5AA-0A37-40DD-99DD-4A11648F9F3F}" destId="{6B2F946F-CCE9-441E-A854-8F2B8974A290}" srcOrd="1" destOrd="0" presId="urn:microsoft.com/office/officeart/2005/8/layout/venn1"/>
    <dgm:cxn modelId="{D8C54EC5-B6B6-41F3-BB62-3F22F1CABFAB}" type="presParOf" srcId="{6F46E5AA-0A37-40DD-99DD-4A11648F9F3F}" destId="{E70DC222-7CF4-4072-BCF3-C2A501D2D9F6}" srcOrd="2" destOrd="0" presId="urn:microsoft.com/office/officeart/2005/8/layout/venn1"/>
    <dgm:cxn modelId="{EE13D273-F2C2-4285-8CB9-94D3F9A7ACAA}" type="presParOf" srcId="{6F46E5AA-0A37-40DD-99DD-4A11648F9F3F}" destId="{8FD6D6C8-5444-46F0-A54F-862D988538F0}" srcOrd="3" destOrd="0" presId="urn:microsoft.com/office/officeart/2005/8/layout/venn1"/>
    <dgm:cxn modelId="{236464A9-5CCB-45CD-ADFE-A752DF39532F}" type="presParOf" srcId="{6F46E5AA-0A37-40DD-99DD-4A11648F9F3F}" destId="{1DE4BF18-1F49-4FAD-8C21-34214B4EC923}" srcOrd="4" destOrd="0" presId="urn:microsoft.com/office/officeart/2005/8/layout/venn1"/>
    <dgm:cxn modelId="{CF10F9AB-D33A-4E1C-8DC0-797E47D5DFBD}" type="presParOf" srcId="{6F46E5AA-0A37-40DD-99DD-4A11648F9F3F}" destId="{592DAB10-3723-493B-BB25-6F03E496F9A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8F8C76-03F5-4888-B48A-92823F26E20B}" type="doc">
      <dgm:prSet loTypeId="urn:microsoft.com/office/officeart/2005/8/layout/venn1" loCatId="relationship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90F61941-F34F-4380-9B3E-9747E2376153}">
      <dgm:prSet/>
      <dgm:spPr/>
      <dgm:t>
        <a:bodyPr/>
        <a:lstStyle/>
        <a:p>
          <a:pPr rtl="0"/>
          <a:r>
            <a:rPr lang="ru-RU" baseline="0" smtClean="0"/>
            <a:t>Самостоятельная постановка цели</a:t>
          </a:r>
          <a:endParaRPr lang="ru-RU"/>
        </a:p>
      </dgm:t>
    </dgm:pt>
    <dgm:pt modelId="{BD844AED-0F9A-4F63-9378-C3A64E425B22}" type="parTrans" cxnId="{FDAB846B-A9CE-4B20-8EDF-0D2F0B456F3A}">
      <dgm:prSet/>
      <dgm:spPr/>
      <dgm:t>
        <a:bodyPr/>
        <a:lstStyle/>
        <a:p>
          <a:endParaRPr lang="ru-RU"/>
        </a:p>
      </dgm:t>
    </dgm:pt>
    <dgm:pt modelId="{05184E35-A282-4E85-A20E-21DA39B1D06C}" type="sibTrans" cxnId="{FDAB846B-A9CE-4B20-8EDF-0D2F0B456F3A}">
      <dgm:prSet/>
      <dgm:spPr/>
      <dgm:t>
        <a:bodyPr/>
        <a:lstStyle/>
        <a:p>
          <a:endParaRPr lang="ru-RU"/>
        </a:p>
      </dgm:t>
    </dgm:pt>
    <dgm:pt modelId="{271B5345-8BDD-4EDB-82CD-E99CC8E798B2}">
      <dgm:prSet/>
      <dgm:spPr/>
      <dgm:t>
        <a:bodyPr/>
        <a:lstStyle/>
        <a:p>
          <a:pPr rtl="0"/>
          <a:r>
            <a:rPr lang="ru-RU" baseline="0" smtClean="0"/>
            <a:t>Поиск информации</a:t>
          </a:r>
          <a:endParaRPr lang="ru-RU"/>
        </a:p>
      </dgm:t>
    </dgm:pt>
    <dgm:pt modelId="{A4CA8608-42A3-4D24-9E31-B95D44D95A2B}" type="parTrans" cxnId="{6E77E33B-AD09-46FA-A116-EDBF54CD348A}">
      <dgm:prSet/>
      <dgm:spPr/>
      <dgm:t>
        <a:bodyPr/>
        <a:lstStyle/>
        <a:p>
          <a:endParaRPr lang="ru-RU"/>
        </a:p>
      </dgm:t>
    </dgm:pt>
    <dgm:pt modelId="{7E6E2454-CE97-483A-B08D-8ACF60A78FFB}" type="sibTrans" cxnId="{6E77E33B-AD09-46FA-A116-EDBF54CD348A}">
      <dgm:prSet/>
      <dgm:spPr/>
      <dgm:t>
        <a:bodyPr/>
        <a:lstStyle/>
        <a:p>
          <a:endParaRPr lang="ru-RU"/>
        </a:p>
      </dgm:t>
    </dgm:pt>
    <dgm:pt modelId="{60752F32-AA07-42D7-9EF8-34919A7F45F2}">
      <dgm:prSet/>
      <dgm:spPr/>
      <dgm:t>
        <a:bodyPr/>
        <a:lstStyle/>
        <a:p>
          <a:pPr rtl="0"/>
          <a:r>
            <a:rPr lang="ru-RU" baseline="0" smtClean="0"/>
            <a:t>Структурирование знаний</a:t>
          </a:r>
          <a:endParaRPr lang="ru-RU"/>
        </a:p>
      </dgm:t>
    </dgm:pt>
    <dgm:pt modelId="{CC14AEB6-F2CD-413B-9C5D-DABB4A207BF2}" type="parTrans" cxnId="{13CF0960-4B53-4A06-8018-D872E360F970}">
      <dgm:prSet/>
      <dgm:spPr/>
      <dgm:t>
        <a:bodyPr/>
        <a:lstStyle/>
        <a:p>
          <a:endParaRPr lang="ru-RU"/>
        </a:p>
      </dgm:t>
    </dgm:pt>
    <dgm:pt modelId="{45226FAA-5BCE-41D1-BC5E-CE9A365B69EB}" type="sibTrans" cxnId="{13CF0960-4B53-4A06-8018-D872E360F970}">
      <dgm:prSet/>
      <dgm:spPr/>
      <dgm:t>
        <a:bodyPr/>
        <a:lstStyle/>
        <a:p>
          <a:endParaRPr lang="ru-RU"/>
        </a:p>
      </dgm:t>
    </dgm:pt>
    <dgm:pt modelId="{5F7AC9AC-1623-4DC6-8C08-8CE2F427F504}">
      <dgm:prSet/>
      <dgm:spPr/>
      <dgm:t>
        <a:bodyPr/>
        <a:lstStyle/>
        <a:p>
          <a:pPr rtl="0"/>
          <a:r>
            <a:rPr lang="ru-RU" baseline="0" smtClean="0"/>
            <a:t>Выбор эффективных решений</a:t>
          </a:r>
          <a:endParaRPr lang="ru-RU"/>
        </a:p>
      </dgm:t>
    </dgm:pt>
    <dgm:pt modelId="{8954FEAE-AC80-4C28-9194-AB95842FC657}" type="parTrans" cxnId="{3926F627-CDC1-4AE0-85B3-EDFF2B8940B7}">
      <dgm:prSet/>
      <dgm:spPr/>
      <dgm:t>
        <a:bodyPr/>
        <a:lstStyle/>
        <a:p>
          <a:endParaRPr lang="ru-RU"/>
        </a:p>
      </dgm:t>
    </dgm:pt>
    <dgm:pt modelId="{F88EF1DD-EE02-408F-B0C0-25E7ABD2FD1A}" type="sibTrans" cxnId="{3926F627-CDC1-4AE0-85B3-EDFF2B8940B7}">
      <dgm:prSet/>
      <dgm:spPr/>
      <dgm:t>
        <a:bodyPr/>
        <a:lstStyle/>
        <a:p>
          <a:endParaRPr lang="ru-RU"/>
        </a:p>
      </dgm:t>
    </dgm:pt>
    <dgm:pt modelId="{046FD829-FAEE-4E1C-ADED-BDD6A21E57C3}">
      <dgm:prSet/>
      <dgm:spPr/>
      <dgm:t>
        <a:bodyPr/>
        <a:lstStyle/>
        <a:p>
          <a:pPr rtl="0"/>
          <a:r>
            <a:rPr lang="ru-RU" baseline="0" smtClean="0"/>
            <a:t>Рефлексия</a:t>
          </a:r>
          <a:endParaRPr lang="ru-RU"/>
        </a:p>
      </dgm:t>
    </dgm:pt>
    <dgm:pt modelId="{D31D852D-F613-4C9C-8840-34F03D5128C8}" type="parTrans" cxnId="{80D66AB9-B3FE-4E60-B13B-0A5E40B1314D}">
      <dgm:prSet/>
      <dgm:spPr/>
      <dgm:t>
        <a:bodyPr/>
        <a:lstStyle/>
        <a:p>
          <a:endParaRPr lang="ru-RU"/>
        </a:p>
      </dgm:t>
    </dgm:pt>
    <dgm:pt modelId="{6AF21BAA-E283-4B7B-8795-C48834933840}" type="sibTrans" cxnId="{80D66AB9-B3FE-4E60-B13B-0A5E40B1314D}">
      <dgm:prSet/>
      <dgm:spPr/>
      <dgm:t>
        <a:bodyPr/>
        <a:lstStyle/>
        <a:p>
          <a:endParaRPr lang="ru-RU"/>
        </a:p>
      </dgm:t>
    </dgm:pt>
    <dgm:pt modelId="{7E706E30-93CE-4962-869F-B9298529EF6A}">
      <dgm:prSet/>
      <dgm:spPr/>
      <dgm:t>
        <a:bodyPr/>
        <a:lstStyle/>
        <a:p>
          <a:pPr rtl="0"/>
          <a:r>
            <a:rPr lang="ru-RU" baseline="0" smtClean="0"/>
            <a:t>Постановка и формулирование проблемы</a:t>
          </a:r>
          <a:endParaRPr lang="ru-RU"/>
        </a:p>
      </dgm:t>
    </dgm:pt>
    <dgm:pt modelId="{D57715EB-45AA-4C15-823B-EAC01564C0AC}" type="parTrans" cxnId="{1489F772-8EF7-45FF-8CD6-108503F767BE}">
      <dgm:prSet/>
      <dgm:spPr/>
      <dgm:t>
        <a:bodyPr/>
        <a:lstStyle/>
        <a:p>
          <a:endParaRPr lang="ru-RU"/>
        </a:p>
      </dgm:t>
    </dgm:pt>
    <dgm:pt modelId="{C33971C3-F6B7-4F1F-9850-7ED32AD9F5F3}" type="sibTrans" cxnId="{1489F772-8EF7-45FF-8CD6-108503F767BE}">
      <dgm:prSet/>
      <dgm:spPr/>
      <dgm:t>
        <a:bodyPr/>
        <a:lstStyle/>
        <a:p>
          <a:endParaRPr lang="ru-RU"/>
        </a:p>
      </dgm:t>
    </dgm:pt>
    <dgm:pt modelId="{889654AC-160D-489D-B831-9D3AE1E1039D}">
      <dgm:prSet/>
      <dgm:spPr/>
      <dgm:t>
        <a:bodyPr/>
        <a:lstStyle/>
        <a:p>
          <a:pPr rtl="0"/>
          <a:r>
            <a:rPr lang="ru-RU" baseline="0" smtClean="0"/>
            <a:t>Знаково-символические действия</a:t>
          </a:r>
          <a:endParaRPr lang="ru-RU"/>
        </a:p>
      </dgm:t>
    </dgm:pt>
    <dgm:pt modelId="{69C45D81-859D-47AC-AC56-09CB257C4B0F}" type="parTrans" cxnId="{3EF9188D-9DFE-49C9-87F4-74C8BE809E39}">
      <dgm:prSet/>
      <dgm:spPr/>
      <dgm:t>
        <a:bodyPr/>
        <a:lstStyle/>
        <a:p>
          <a:endParaRPr lang="ru-RU"/>
        </a:p>
      </dgm:t>
    </dgm:pt>
    <dgm:pt modelId="{7AA9B8A1-EF54-4AAF-80F2-309F8A51606F}" type="sibTrans" cxnId="{3EF9188D-9DFE-49C9-87F4-74C8BE809E39}">
      <dgm:prSet/>
      <dgm:spPr/>
      <dgm:t>
        <a:bodyPr/>
        <a:lstStyle/>
        <a:p>
          <a:endParaRPr lang="ru-RU"/>
        </a:p>
      </dgm:t>
    </dgm:pt>
    <dgm:pt modelId="{10CB1A9F-9680-442A-8128-B3EE86B771A7}" type="pres">
      <dgm:prSet presAssocID="{368F8C76-03F5-4888-B48A-92823F26E20B}" presName="compositeShape" presStyleCnt="0">
        <dgm:presLayoutVars>
          <dgm:chMax val="7"/>
          <dgm:dir/>
          <dgm:resizeHandles val="exact"/>
        </dgm:presLayoutVars>
      </dgm:prSet>
      <dgm:spPr/>
    </dgm:pt>
    <dgm:pt modelId="{CFB02688-31C5-4566-91E9-124355ECBA08}" type="pres">
      <dgm:prSet presAssocID="{90F61941-F34F-4380-9B3E-9747E2376153}" presName="circ1" presStyleLbl="vennNode1" presStyleIdx="0" presStyleCnt="7"/>
      <dgm:spPr/>
    </dgm:pt>
    <dgm:pt modelId="{F951F42E-B579-40C6-915B-4468AB25A185}" type="pres">
      <dgm:prSet presAssocID="{90F61941-F34F-4380-9B3E-9747E237615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960837C-9DBD-4419-94BF-A31D1B3C888A}" type="pres">
      <dgm:prSet presAssocID="{271B5345-8BDD-4EDB-82CD-E99CC8E798B2}" presName="circ2" presStyleLbl="vennNode1" presStyleIdx="1" presStyleCnt="7"/>
      <dgm:spPr/>
    </dgm:pt>
    <dgm:pt modelId="{1782BAF6-58EF-4F47-8849-90ABAE2B9B03}" type="pres">
      <dgm:prSet presAssocID="{271B5345-8BDD-4EDB-82CD-E99CC8E798B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4D687DF-C68C-48D4-AF88-DAF174AC80DA}" type="pres">
      <dgm:prSet presAssocID="{60752F32-AA07-42D7-9EF8-34919A7F45F2}" presName="circ3" presStyleLbl="vennNode1" presStyleIdx="2" presStyleCnt="7"/>
      <dgm:spPr/>
    </dgm:pt>
    <dgm:pt modelId="{77329067-B217-461D-BACA-B8F4624D5351}" type="pres">
      <dgm:prSet presAssocID="{60752F32-AA07-42D7-9EF8-34919A7F45F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73FC7AD-1B4A-41D4-B973-B5E25B9EE8FC}" type="pres">
      <dgm:prSet presAssocID="{5F7AC9AC-1623-4DC6-8C08-8CE2F427F504}" presName="circ4" presStyleLbl="vennNode1" presStyleIdx="3" presStyleCnt="7"/>
      <dgm:spPr/>
    </dgm:pt>
    <dgm:pt modelId="{02D94F91-A9CF-4E94-91A4-14EEAB8CFD50}" type="pres">
      <dgm:prSet presAssocID="{5F7AC9AC-1623-4DC6-8C08-8CE2F427F50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272BDE2-34A2-4A14-BCB4-27926C1A6265}" type="pres">
      <dgm:prSet presAssocID="{046FD829-FAEE-4E1C-ADED-BDD6A21E57C3}" presName="circ5" presStyleLbl="vennNode1" presStyleIdx="4" presStyleCnt="7"/>
      <dgm:spPr/>
    </dgm:pt>
    <dgm:pt modelId="{2BA725B2-D284-4B5B-BC2F-AA81C4282B5B}" type="pres">
      <dgm:prSet presAssocID="{046FD829-FAEE-4E1C-ADED-BDD6A21E57C3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7EFEBBA-AF37-4739-A709-168FDED98997}" type="pres">
      <dgm:prSet presAssocID="{7E706E30-93CE-4962-869F-B9298529EF6A}" presName="circ6" presStyleLbl="vennNode1" presStyleIdx="5" presStyleCnt="7"/>
      <dgm:spPr/>
    </dgm:pt>
    <dgm:pt modelId="{6A96D2E9-CD63-4BFE-B6E3-AE7388DC285C}" type="pres">
      <dgm:prSet presAssocID="{7E706E30-93CE-4962-869F-B9298529EF6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B4181F9-569A-4ABE-9FDE-0C814B3EC088}" type="pres">
      <dgm:prSet presAssocID="{889654AC-160D-489D-B831-9D3AE1E1039D}" presName="circ7" presStyleLbl="vennNode1" presStyleIdx="6" presStyleCnt="7"/>
      <dgm:spPr/>
    </dgm:pt>
    <dgm:pt modelId="{D5689E1C-9979-4A96-B1D8-BA42E5A0D3F8}" type="pres">
      <dgm:prSet presAssocID="{889654AC-160D-489D-B831-9D3AE1E1039D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489F772-8EF7-45FF-8CD6-108503F767BE}" srcId="{368F8C76-03F5-4888-B48A-92823F26E20B}" destId="{7E706E30-93CE-4962-869F-B9298529EF6A}" srcOrd="5" destOrd="0" parTransId="{D57715EB-45AA-4C15-823B-EAC01564C0AC}" sibTransId="{C33971C3-F6B7-4F1F-9850-7ED32AD9F5F3}"/>
    <dgm:cxn modelId="{FDAB846B-A9CE-4B20-8EDF-0D2F0B456F3A}" srcId="{368F8C76-03F5-4888-B48A-92823F26E20B}" destId="{90F61941-F34F-4380-9B3E-9747E2376153}" srcOrd="0" destOrd="0" parTransId="{BD844AED-0F9A-4F63-9378-C3A64E425B22}" sibTransId="{05184E35-A282-4E85-A20E-21DA39B1D06C}"/>
    <dgm:cxn modelId="{5CCAD5C5-B798-469D-A3D7-97379AD889C2}" type="presOf" srcId="{889654AC-160D-489D-B831-9D3AE1E1039D}" destId="{D5689E1C-9979-4A96-B1D8-BA42E5A0D3F8}" srcOrd="0" destOrd="0" presId="urn:microsoft.com/office/officeart/2005/8/layout/venn1"/>
    <dgm:cxn modelId="{A9E530CC-3717-4830-92F6-C069364F996D}" type="presOf" srcId="{046FD829-FAEE-4E1C-ADED-BDD6A21E57C3}" destId="{2BA725B2-D284-4B5B-BC2F-AA81C4282B5B}" srcOrd="0" destOrd="0" presId="urn:microsoft.com/office/officeart/2005/8/layout/venn1"/>
    <dgm:cxn modelId="{3926F627-CDC1-4AE0-85B3-EDFF2B8940B7}" srcId="{368F8C76-03F5-4888-B48A-92823F26E20B}" destId="{5F7AC9AC-1623-4DC6-8C08-8CE2F427F504}" srcOrd="3" destOrd="0" parTransId="{8954FEAE-AC80-4C28-9194-AB95842FC657}" sibTransId="{F88EF1DD-EE02-408F-B0C0-25E7ABD2FD1A}"/>
    <dgm:cxn modelId="{DB4B3399-4692-4D91-92F5-80108B6E90D5}" type="presOf" srcId="{90F61941-F34F-4380-9B3E-9747E2376153}" destId="{F951F42E-B579-40C6-915B-4468AB25A185}" srcOrd="0" destOrd="0" presId="urn:microsoft.com/office/officeart/2005/8/layout/venn1"/>
    <dgm:cxn modelId="{6E77E33B-AD09-46FA-A116-EDBF54CD348A}" srcId="{368F8C76-03F5-4888-B48A-92823F26E20B}" destId="{271B5345-8BDD-4EDB-82CD-E99CC8E798B2}" srcOrd="1" destOrd="0" parTransId="{A4CA8608-42A3-4D24-9E31-B95D44D95A2B}" sibTransId="{7E6E2454-CE97-483A-B08D-8ACF60A78FFB}"/>
    <dgm:cxn modelId="{80D66AB9-B3FE-4E60-B13B-0A5E40B1314D}" srcId="{368F8C76-03F5-4888-B48A-92823F26E20B}" destId="{046FD829-FAEE-4E1C-ADED-BDD6A21E57C3}" srcOrd="4" destOrd="0" parTransId="{D31D852D-F613-4C9C-8840-34F03D5128C8}" sibTransId="{6AF21BAA-E283-4B7B-8795-C48834933840}"/>
    <dgm:cxn modelId="{837AE2AE-6D76-4A2C-AAED-71F7761758AF}" type="presOf" srcId="{7E706E30-93CE-4962-869F-B9298529EF6A}" destId="{6A96D2E9-CD63-4BFE-B6E3-AE7388DC285C}" srcOrd="0" destOrd="0" presId="urn:microsoft.com/office/officeart/2005/8/layout/venn1"/>
    <dgm:cxn modelId="{13CF0960-4B53-4A06-8018-D872E360F970}" srcId="{368F8C76-03F5-4888-B48A-92823F26E20B}" destId="{60752F32-AA07-42D7-9EF8-34919A7F45F2}" srcOrd="2" destOrd="0" parTransId="{CC14AEB6-F2CD-413B-9C5D-DABB4A207BF2}" sibTransId="{45226FAA-5BCE-41D1-BC5E-CE9A365B69EB}"/>
    <dgm:cxn modelId="{3EF9188D-9DFE-49C9-87F4-74C8BE809E39}" srcId="{368F8C76-03F5-4888-B48A-92823F26E20B}" destId="{889654AC-160D-489D-B831-9D3AE1E1039D}" srcOrd="6" destOrd="0" parTransId="{69C45D81-859D-47AC-AC56-09CB257C4B0F}" sibTransId="{7AA9B8A1-EF54-4AAF-80F2-309F8A51606F}"/>
    <dgm:cxn modelId="{8F9AA272-0AB2-449A-B21B-94AA2116B279}" type="presOf" srcId="{5F7AC9AC-1623-4DC6-8C08-8CE2F427F504}" destId="{02D94F91-A9CF-4E94-91A4-14EEAB8CFD50}" srcOrd="0" destOrd="0" presId="urn:microsoft.com/office/officeart/2005/8/layout/venn1"/>
    <dgm:cxn modelId="{314D1E0A-7AC4-4547-B752-C556B8DE9A8E}" type="presOf" srcId="{271B5345-8BDD-4EDB-82CD-E99CC8E798B2}" destId="{1782BAF6-58EF-4F47-8849-90ABAE2B9B03}" srcOrd="0" destOrd="0" presId="urn:microsoft.com/office/officeart/2005/8/layout/venn1"/>
    <dgm:cxn modelId="{C742679C-8038-4F75-9990-89CD1A5B0F9B}" type="presOf" srcId="{368F8C76-03F5-4888-B48A-92823F26E20B}" destId="{10CB1A9F-9680-442A-8128-B3EE86B771A7}" srcOrd="0" destOrd="0" presId="urn:microsoft.com/office/officeart/2005/8/layout/venn1"/>
    <dgm:cxn modelId="{4D2749AF-613F-4A98-A04B-173DB7AB597B}" type="presOf" srcId="{60752F32-AA07-42D7-9EF8-34919A7F45F2}" destId="{77329067-B217-461D-BACA-B8F4624D5351}" srcOrd="0" destOrd="0" presId="urn:microsoft.com/office/officeart/2005/8/layout/venn1"/>
    <dgm:cxn modelId="{904B3C85-7647-4AC8-8832-EC9D44591BB4}" type="presParOf" srcId="{10CB1A9F-9680-442A-8128-B3EE86B771A7}" destId="{CFB02688-31C5-4566-91E9-124355ECBA08}" srcOrd="0" destOrd="0" presId="urn:microsoft.com/office/officeart/2005/8/layout/venn1"/>
    <dgm:cxn modelId="{AA62F44C-4871-4113-9ECE-9283E8806B03}" type="presParOf" srcId="{10CB1A9F-9680-442A-8128-B3EE86B771A7}" destId="{F951F42E-B579-40C6-915B-4468AB25A185}" srcOrd="1" destOrd="0" presId="urn:microsoft.com/office/officeart/2005/8/layout/venn1"/>
    <dgm:cxn modelId="{55C6F661-C12B-47D0-A003-444985429AEE}" type="presParOf" srcId="{10CB1A9F-9680-442A-8128-B3EE86B771A7}" destId="{F960837C-9DBD-4419-94BF-A31D1B3C888A}" srcOrd="2" destOrd="0" presId="urn:microsoft.com/office/officeart/2005/8/layout/venn1"/>
    <dgm:cxn modelId="{5052E287-6EEA-4F10-A965-AB3C5968794D}" type="presParOf" srcId="{10CB1A9F-9680-442A-8128-B3EE86B771A7}" destId="{1782BAF6-58EF-4F47-8849-90ABAE2B9B03}" srcOrd="3" destOrd="0" presId="urn:microsoft.com/office/officeart/2005/8/layout/venn1"/>
    <dgm:cxn modelId="{7473582E-507B-44CA-B1F4-03C15E8D8396}" type="presParOf" srcId="{10CB1A9F-9680-442A-8128-B3EE86B771A7}" destId="{B4D687DF-C68C-48D4-AF88-DAF174AC80DA}" srcOrd="4" destOrd="0" presId="urn:microsoft.com/office/officeart/2005/8/layout/venn1"/>
    <dgm:cxn modelId="{84E688A4-3AEB-4F35-8D31-143087CA856E}" type="presParOf" srcId="{10CB1A9F-9680-442A-8128-B3EE86B771A7}" destId="{77329067-B217-461D-BACA-B8F4624D5351}" srcOrd="5" destOrd="0" presId="urn:microsoft.com/office/officeart/2005/8/layout/venn1"/>
    <dgm:cxn modelId="{5849BBA9-D5DC-48D5-9FBA-B5B2F0FB1167}" type="presParOf" srcId="{10CB1A9F-9680-442A-8128-B3EE86B771A7}" destId="{A73FC7AD-1B4A-41D4-B973-B5E25B9EE8FC}" srcOrd="6" destOrd="0" presId="urn:microsoft.com/office/officeart/2005/8/layout/venn1"/>
    <dgm:cxn modelId="{5B0331A4-6B08-4AF4-8473-6F430AF87334}" type="presParOf" srcId="{10CB1A9F-9680-442A-8128-B3EE86B771A7}" destId="{02D94F91-A9CF-4E94-91A4-14EEAB8CFD50}" srcOrd="7" destOrd="0" presId="urn:microsoft.com/office/officeart/2005/8/layout/venn1"/>
    <dgm:cxn modelId="{3493DF64-5EC7-4A6D-A313-B7467FCDC3B1}" type="presParOf" srcId="{10CB1A9F-9680-442A-8128-B3EE86B771A7}" destId="{8272BDE2-34A2-4A14-BCB4-27926C1A6265}" srcOrd="8" destOrd="0" presId="urn:microsoft.com/office/officeart/2005/8/layout/venn1"/>
    <dgm:cxn modelId="{3E2EBD94-6C7F-4CF9-888C-75EFB79CA140}" type="presParOf" srcId="{10CB1A9F-9680-442A-8128-B3EE86B771A7}" destId="{2BA725B2-D284-4B5B-BC2F-AA81C4282B5B}" srcOrd="9" destOrd="0" presId="urn:microsoft.com/office/officeart/2005/8/layout/venn1"/>
    <dgm:cxn modelId="{20FD689E-C8FE-4AD8-8026-722726419681}" type="presParOf" srcId="{10CB1A9F-9680-442A-8128-B3EE86B771A7}" destId="{17EFEBBA-AF37-4739-A709-168FDED98997}" srcOrd="10" destOrd="0" presId="urn:microsoft.com/office/officeart/2005/8/layout/venn1"/>
    <dgm:cxn modelId="{AC283E00-1889-46FC-B331-A118E4C4265A}" type="presParOf" srcId="{10CB1A9F-9680-442A-8128-B3EE86B771A7}" destId="{6A96D2E9-CD63-4BFE-B6E3-AE7388DC285C}" srcOrd="11" destOrd="0" presId="urn:microsoft.com/office/officeart/2005/8/layout/venn1"/>
    <dgm:cxn modelId="{AEDFB00A-9970-4C22-8553-BA72FDF6513B}" type="presParOf" srcId="{10CB1A9F-9680-442A-8128-B3EE86B771A7}" destId="{DB4181F9-569A-4ABE-9FDE-0C814B3EC088}" srcOrd="12" destOrd="0" presId="urn:microsoft.com/office/officeart/2005/8/layout/venn1"/>
    <dgm:cxn modelId="{79A12802-C152-4C67-9D15-3E7E1707698B}" type="presParOf" srcId="{10CB1A9F-9680-442A-8128-B3EE86B771A7}" destId="{D5689E1C-9979-4A96-B1D8-BA42E5A0D3F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58AD00-C89B-4F7E-A53E-81712787ED42}" type="doc">
      <dgm:prSet loTypeId="urn:microsoft.com/office/officeart/2005/8/layout/venn1" loCatId="relationship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3CCDEF38-6F09-4CF9-B0CB-9C068F261E13}">
      <dgm:prSet/>
      <dgm:spPr/>
      <dgm:t>
        <a:bodyPr/>
        <a:lstStyle/>
        <a:p>
          <a:pPr rtl="0"/>
          <a:r>
            <a:rPr lang="ru-RU" smtClean="0"/>
            <a:t>Анализ</a:t>
          </a:r>
          <a:endParaRPr lang="ru-RU"/>
        </a:p>
      </dgm:t>
    </dgm:pt>
    <dgm:pt modelId="{7F9B0ECE-8EA0-496B-A2E9-5458EFE01645}" type="parTrans" cxnId="{EB81572B-DEB3-4366-BBB8-DCFD9FEDD43C}">
      <dgm:prSet/>
      <dgm:spPr/>
      <dgm:t>
        <a:bodyPr/>
        <a:lstStyle/>
        <a:p>
          <a:endParaRPr lang="ru-RU"/>
        </a:p>
      </dgm:t>
    </dgm:pt>
    <dgm:pt modelId="{71CFD3F3-CEF9-41D4-82FE-2C6B33A75ACB}" type="sibTrans" cxnId="{EB81572B-DEB3-4366-BBB8-DCFD9FEDD43C}">
      <dgm:prSet/>
      <dgm:spPr/>
      <dgm:t>
        <a:bodyPr/>
        <a:lstStyle/>
        <a:p>
          <a:endParaRPr lang="ru-RU"/>
        </a:p>
      </dgm:t>
    </dgm:pt>
    <dgm:pt modelId="{BBC79619-95AE-44CB-927A-C8FA3359A11D}">
      <dgm:prSet/>
      <dgm:spPr/>
      <dgm:t>
        <a:bodyPr/>
        <a:lstStyle/>
        <a:p>
          <a:pPr rtl="0"/>
          <a:r>
            <a:rPr lang="ru-RU" smtClean="0"/>
            <a:t>Синтез</a:t>
          </a:r>
          <a:endParaRPr lang="ru-RU"/>
        </a:p>
      </dgm:t>
    </dgm:pt>
    <dgm:pt modelId="{9BA65DEA-FA65-464B-BE84-1257AD2A7D7D}" type="parTrans" cxnId="{DA561882-48BB-4F9B-A575-6906ED52BE69}">
      <dgm:prSet/>
      <dgm:spPr/>
      <dgm:t>
        <a:bodyPr/>
        <a:lstStyle/>
        <a:p>
          <a:endParaRPr lang="ru-RU"/>
        </a:p>
      </dgm:t>
    </dgm:pt>
    <dgm:pt modelId="{74FCA022-26D9-4206-BC6C-1F3E09497E53}" type="sibTrans" cxnId="{DA561882-48BB-4F9B-A575-6906ED52BE69}">
      <dgm:prSet/>
      <dgm:spPr/>
      <dgm:t>
        <a:bodyPr/>
        <a:lstStyle/>
        <a:p>
          <a:endParaRPr lang="ru-RU"/>
        </a:p>
      </dgm:t>
    </dgm:pt>
    <dgm:pt modelId="{C45AD629-DF0C-4E3D-8C48-E4748DD168AD}">
      <dgm:prSet/>
      <dgm:spPr/>
      <dgm:t>
        <a:bodyPr/>
        <a:lstStyle/>
        <a:p>
          <a:pPr rtl="0"/>
          <a:r>
            <a:rPr lang="ru-RU" smtClean="0"/>
            <a:t>Сравнение</a:t>
          </a:r>
          <a:endParaRPr lang="ru-RU"/>
        </a:p>
      </dgm:t>
    </dgm:pt>
    <dgm:pt modelId="{85253C47-3732-471F-9DEE-B899CF1BFC0D}" type="parTrans" cxnId="{BE8E596C-11FA-4D18-A7C8-A6DE62AEF7EF}">
      <dgm:prSet/>
      <dgm:spPr/>
      <dgm:t>
        <a:bodyPr/>
        <a:lstStyle/>
        <a:p>
          <a:endParaRPr lang="ru-RU"/>
        </a:p>
      </dgm:t>
    </dgm:pt>
    <dgm:pt modelId="{5CEDB0B1-8D67-47EC-8669-EF40D92B2843}" type="sibTrans" cxnId="{BE8E596C-11FA-4D18-A7C8-A6DE62AEF7EF}">
      <dgm:prSet/>
      <dgm:spPr/>
      <dgm:t>
        <a:bodyPr/>
        <a:lstStyle/>
        <a:p>
          <a:endParaRPr lang="ru-RU"/>
        </a:p>
      </dgm:t>
    </dgm:pt>
    <dgm:pt modelId="{7E872B21-C7C8-43D0-90FA-BA46D574BDA1}">
      <dgm:prSet/>
      <dgm:spPr/>
      <dgm:t>
        <a:bodyPr/>
        <a:lstStyle/>
        <a:p>
          <a:pPr rtl="0"/>
          <a:r>
            <a:rPr lang="ru-RU" smtClean="0"/>
            <a:t>Подведение под понятие</a:t>
          </a:r>
          <a:endParaRPr lang="ru-RU"/>
        </a:p>
      </dgm:t>
    </dgm:pt>
    <dgm:pt modelId="{A37A7DBA-FD23-4E86-B1D2-6C20127AF2FF}" type="parTrans" cxnId="{281AB5F0-A4EE-4926-8F63-6F7805AF3846}">
      <dgm:prSet/>
      <dgm:spPr/>
      <dgm:t>
        <a:bodyPr/>
        <a:lstStyle/>
        <a:p>
          <a:endParaRPr lang="ru-RU"/>
        </a:p>
      </dgm:t>
    </dgm:pt>
    <dgm:pt modelId="{EA7BE150-C4EB-4C10-91AF-0C9B1E6D37FC}" type="sibTrans" cxnId="{281AB5F0-A4EE-4926-8F63-6F7805AF3846}">
      <dgm:prSet/>
      <dgm:spPr/>
      <dgm:t>
        <a:bodyPr/>
        <a:lstStyle/>
        <a:p>
          <a:endParaRPr lang="ru-RU"/>
        </a:p>
      </dgm:t>
    </dgm:pt>
    <dgm:pt modelId="{28205347-0BE2-4984-9C53-6E278D551948}">
      <dgm:prSet/>
      <dgm:spPr/>
      <dgm:t>
        <a:bodyPr/>
        <a:lstStyle/>
        <a:p>
          <a:pPr rtl="0"/>
          <a:r>
            <a:rPr lang="ru-RU" smtClean="0"/>
            <a:t>Установление причинно-следственных связей</a:t>
          </a:r>
          <a:endParaRPr lang="ru-RU"/>
        </a:p>
      </dgm:t>
    </dgm:pt>
    <dgm:pt modelId="{CAC40577-FDCC-4068-BE9B-228AC038A22C}" type="parTrans" cxnId="{F0789BC8-8683-4BFE-90DC-48121AC0C695}">
      <dgm:prSet/>
      <dgm:spPr/>
      <dgm:t>
        <a:bodyPr/>
        <a:lstStyle/>
        <a:p>
          <a:endParaRPr lang="ru-RU"/>
        </a:p>
      </dgm:t>
    </dgm:pt>
    <dgm:pt modelId="{2592BB46-4126-4A3F-AFC1-30C6BFED0674}" type="sibTrans" cxnId="{F0789BC8-8683-4BFE-90DC-48121AC0C695}">
      <dgm:prSet/>
      <dgm:spPr/>
      <dgm:t>
        <a:bodyPr/>
        <a:lstStyle/>
        <a:p>
          <a:endParaRPr lang="ru-RU"/>
        </a:p>
      </dgm:t>
    </dgm:pt>
    <dgm:pt modelId="{92FC9CAB-C36A-4251-967D-CE4C1AB40F5C}">
      <dgm:prSet/>
      <dgm:spPr/>
      <dgm:t>
        <a:bodyPr/>
        <a:lstStyle/>
        <a:p>
          <a:pPr rtl="0"/>
          <a:r>
            <a:rPr lang="ru-RU" smtClean="0"/>
            <a:t>Доказательство</a:t>
          </a:r>
          <a:endParaRPr lang="ru-RU"/>
        </a:p>
      </dgm:t>
    </dgm:pt>
    <dgm:pt modelId="{D7891B56-A202-42FD-AA97-FFD21BDA2B0E}" type="parTrans" cxnId="{43B72886-3C1B-490B-B9BC-5186ED976009}">
      <dgm:prSet/>
      <dgm:spPr/>
      <dgm:t>
        <a:bodyPr/>
        <a:lstStyle/>
        <a:p>
          <a:endParaRPr lang="ru-RU"/>
        </a:p>
      </dgm:t>
    </dgm:pt>
    <dgm:pt modelId="{8B3B2DDC-BAB5-4527-855E-948000092A01}" type="sibTrans" cxnId="{43B72886-3C1B-490B-B9BC-5186ED976009}">
      <dgm:prSet/>
      <dgm:spPr/>
      <dgm:t>
        <a:bodyPr/>
        <a:lstStyle/>
        <a:p>
          <a:endParaRPr lang="ru-RU"/>
        </a:p>
      </dgm:t>
    </dgm:pt>
    <dgm:pt modelId="{8622E191-EEA3-4288-8D10-8983B7DFB7F5}">
      <dgm:prSet/>
      <dgm:spPr/>
      <dgm:t>
        <a:bodyPr/>
        <a:lstStyle/>
        <a:p>
          <a:pPr rtl="0"/>
          <a:r>
            <a:rPr lang="ru-RU" smtClean="0"/>
            <a:t>Выдвижение гипотез    </a:t>
          </a:r>
          <a:endParaRPr lang="ru-RU"/>
        </a:p>
      </dgm:t>
    </dgm:pt>
    <dgm:pt modelId="{2666D22E-CACA-4BCE-86C4-1F8A30C2D3C7}" type="parTrans" cxnId="{7312C7B2-B8DC-48CA-8541-4F2248B8EFED}">
      <dgm:prSet/>
      <dgm:spPr/>
      <dgm:t>
        <a:bodyPr/>
        <a:lstStyle/>
        <a:p>
          <a:endParaRPr lang="ru-RU"/>
        </a:p>
      </dgm:t>
    </dgm:pt>
    <dgm:pt modelId="{A18488F7-70B8-4F73-8048-31D9F9420FA4}" type="sibTrans" cxnId="{7312C7B2-B8DC-48CA-8541-4F2248B8EFED}">
      <dgm:prSet/>
      <dgm:spPr/>
      <dgm:t>
        <a:bodyPr/>
        <a:lstStyle/>
        <a:p>
          <a:endParaRPr lang="ru-RU"/>
        </a:p>
      </dgm:t>
    </dgm:pt>
    <dgm:pt modelId="{21BF6953-DACA-4E2D-8A5D-3E68EE637AA8}" type="pres">
      <dgm:prSet presAssocID="{3B58AD00-C89B-4F7E-A53E-81712787ED42}" presName="compositeShape" presStyleCnt="0">
        <dgm:presLayoutVars>
          <dgm:chMax val="7"/>
          <dgm:dir/>
          <dgm:resizeHandles val="exact"/>
        </dgm:presLayoutVars>
      </dgm:prSet>
      <dgm:spPr/>
    </dgm:pt>
    <dgm:pt modelId="{88377207-43F6-45DE-B2B6-C0EF83F85C25}" type="pres">
      <dgm:prSet presAssocID="{3CCDEF38-6F09-4CF9-B0CB-9C068F261E13}" presName="circ1" presStyleLbl="vennNode1" presStyleIdx="0" presStyleCnt="7"/>
      <dgm:spPr/>
    </dgm:pt>
    <dgm:pt modelId="{8FF2C6BF-F39B-48D2-8008-A69F311148A8}" type="pres">
      <dgm:prSet presAssocID="{3CCDEF38-6F09-4CF9-B0CB-9C068F261E1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821E2A3-6706-4CC8-A3D6-931DA4EF9A07}" type="pres">
      <dgm:prSet presAssocID="{BBC79619-95AE-44CB-927A-C8FA3359A11D}" presName="circ2" presStyleLbl="vennNode1" presStyleIdx="1" presStyleCnt="7"/>
      <dgm:spPr/>
    </dgm:pt>
    <dgm:pt modelId="{9263257E-989D-4DB6-8857-F7429AA11CFA}" type="pres">
      <dgm:prSet presAssocID="{BBC79619-95AE-44CB-927A-C8FA3359A11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1E7E41-15D8-45D6-A884-4403B431955C}" type="pres">
      <dgm:prSet presAssocID="{C45AD629-DF0C-4E3D-8C48-E4748DD168AD}" presName="circ3" presStyleLbl="vennNode1" presStyleIdx="2" presStyleCnt="7"/>
      <dgm:spPr/>
    </dgm:pt>
    <dgm:pt modelId="{63CDB9F3-D697-4D0F-B841-DD0027240719}" type="pres">
      <dgm:prSet presAssocID="{C45AD629-DF0C-4E3D-8C48-E4748DD168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403BAEF-6FA9-4A74-92D6-07CBB58AE43C}" type="pres">
      <dgm:prSet presAssocID="{7E872B21-C7C8-43D0-90FA-BA46D574BDA1}" presName="circ4" presStyleLbl="vennNode1" presStyleIdx="3" presStyleCnt="7"/>
      <dgm:spPr/>
    </dgm:pt>
    <dgm:pt modelId="{BE9AF6C7-6634-47E1-9B06-3EC133EEAE4F}" type="pres">
      <dgm:prSet presAssocID="{7E872B21-C7C8-43D0-90FA-BA46D574BDA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C2FB91D-1C7E-4493-885B-071F81D4494E}" type="pres">
      <dgm:prSet presAssocID="{28205347-0BE2-4984-9C53-6E278D551948}" presName="circ5" presStyleLbl="vennNode1" presStyleIdx="4" presStyleCnt="7"/>
      <dgm:spPr/>
    </dgm:pt>
    <dgm:pt modelId="{F679D982-C52B-47FD-93E6-D1DEAF16D6D7}" type="pres">
      <dgm:prSet presAssocID="{28205347-0BE2-4984-9C53-6E278D55194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85EA856-4EE1-4BE3-9807-56C427DB2512}" type="pres">
      <dgm:prSet presAssocID="{92FC9CAB-C36A-4251-967D-CE4C1AB40F5C}" presName="circ6" presStyleLbl="vennNode1" presStyleIdx="5" presStyleCnt="7"/>
      <dgm:spPr/>
    </dgm:pt>
    <dgm:pt modelId="{80590966-F599-4CAB-88B3-A7305DA98CBF}" type="pres">
      <dgm:prSet presAssocID="{92FC9CAB-C36A-4251-967D-CE4C1AB40F5C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AE7BE68-41ED-46F4-A22B-494BA973E7A9}" type="pres">
      <dgm:prSet presAssocID="{8622E191-EEA3-4288-8D10-8983B7DFB7F5}" presName="circ7" presStyleLbl="vennNode1" presStyleIdx="6" presStyleCnt="7"/>
      <dgm:spPr/>
    </dgm:pt>
    <dgm:pt modelId="{EF72E092-E5D9-4D91-A56D-44FAF36A8537}" type="pres">
      <dgm:prSet presAssocID="{8622E191-EEA3-4288-8D10-8983B7DFB7F5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81AB5F0-A4EE-4926-8F63-6F7805AF3846}" srcId="{3B58AD00-C89B-4F7E-A53E-81712787ED42}" destId="{7E872B21-C7C8-43D0-90FA-BA46D574BDA1}" srcOrd="3" destOrd="0" parTransId="{A37A7DBA-FD23-4E86-B1D2-6C20127AF2FF}" sibTransId="{EA7BE150-C4EB-4C10-91AF-0C9B1E6D37FC}"/>
    <dgm:cxn modelId="{C3AA8751-B92C-4A7A-B662-F834B8EEF736}" type="presOf" srcId="{BBC79619-95AE-44CB-927A-C8FA3359A11D}" destId="{9263257E-989D-4DB6-8857-F7429AA11CFA}" srcOrd="0" destOrd="0" presId="urn:microsoft.com/office/officeart/2005/8/layout/venn1"/>
    <dgm:cxn modelId="{A5722CE3-B18D-4783-AE97-1B3967FA29D8}" type="presOf" srcId="{C45AD629-DF0C-4E3D-8C48-E4748DD168AD}" destId="{63CDB9F3-D697-4D0F-B841-DD0027240719}" srcOrd="0" destOrd="0" presId="urn:microsoft.com/office/officeart/2005/8/layout/venn1"/>
    <dgm:cxn modelId="{7312C7B2-B8DC-48CA-8541-4F2248B8EFED}" srcId="{3B58AD00-C89B-4F7E-A53E-81712787ED42}" destId="{8622E191-EEA3-4288-8D10-8983B7DFB7F5}" srcOrd="6" destOrd="0" parTransId="{2666D22E-CACA-4BCE-86C4-1F8A30C2D3C7}" sibTransId="{A18488F7-70B8-4F73-8048-31D9F9420FA4}"/>
    <dgm:cxn modelId="{8AF5EF89-FC30-4098-A296-9B6A2ED1E8A1}" type="presOf" srcId="{3CCDEF38-6F09-4CF9-B0CB-9C068F261E13}" destId="{8FF2C6BF-F39B-48D2-8008-A69F311148A8}" srcOrd="0" destOrd="0" presId="urn:microsoft.com/office/officeart/2005/8/layout/venn1"/>
    <dgm:cxn modelId="{BE8E596C-11FA-4D18-A7C8-A6DE62AEF7EF}" srcId="{3B58AD00-C89B-4F7E-A53E-81712787ED42}" destId="{C45AD629-DF0C-4E3D-8C48-E4748DD168AD}" srcOrd="2" destOrd="0" parTransId="{85253C47-3732-471F-9DEE-B899CF1BFC0D}" sibTransId="{5CEDB0B1-8D67-47EC-8669-EF40D92B2843}"/>
    <dgm:cxn modelId="{EB81572B-DEB3-4366-BBB8-DCFD9FEDD43C}" srcId="{3B58AD00-C89B-4F7E-A53E-81712787ED42}" destId="{3CCDEF38-6F09-4CF9-B0CB-9C068F261E13}" srcOrd="0" destOrd="0" parTransId="{7F9B0ECE-8EA0-496B-A2E9-5458EFE01645}" sibTransId="{71CFD3F3-CEF9-41D4-82FE-2C6B33A75ACB}"/>
    <dgm:cxn modelId="{DA561882-48BB-4F9B-A575-6906ED52BE69}" srcId="{3B58AD00-C89B-4F7E-A53E-81712787ED42}" destId="{BBC79619-95AE-44CB-927A-C8FA3359A11D}" srcOrd="1" destOrd="0" parTransId="{9BA65DEA-FA65-464B-BE84-1257AD2A7D7D}" sibTransId="{74FCA022-26D9-4206-BC6C-1F3E09497E53}"/>
    <dgm:cxn modelId="{89DB56F2-D723-41BA-B062-62CF7E815F9D}" type="presOf" srcId="{7E872B21-C7C8-43D0-90FA-BA46D574BDA1}" destId="{BE9AF6C7-6634-47E1-9B06-3EC133EEAE4F}" srcOrd="0" destOrd="0" presId="urn:microsoft.com/office/officeart/2005/8/layout/venn1"/>
    <dgm:cxn modelId="{E9E5561E-7328-45AB-816C-0C9A680ED530}" type="presOf" srcId="{92FC9CAB-C36A-4251-967D-CE4C1AB40F5C}" destId="{80590966-F599-4CAB-88B3-A7305DA98CBF}" srcOrd="0" destOrd="0" presId="urn:microsoft.com/office/officeart/2005/8/layout/venn1"/>
    <dgm:cxn modelId="{43B72886-3C1B-490B-B9BC-5186ED976009}" srcId="{3B58AD00-C89B-4F7E-A53E-81712787ED42}" destId="{92FC9CAB-C36A-4251-967D-CE4C1AB40F5C}" srcOrd="5" destOrd="0" parTransId="{D7891B56-A202-42FD-AA97-FFD21BDA2B0E}" sibTransId="{8B3B2DDC-BAB5-4527-855E-948000092A01}"/>
    <dgm:cxn modelId="{D544A19C-524C-4CEC-AD02-14F653EA8043}" type="presOf" srcId="{8622E191-EEA3-4288-8D10-8983B7DFB7F5}" destId="{EF72E092-E5D9-4D91-A56D-44FAF36A8537}" srcOrd="0" destOrd="0" presId="urn:microsoft.com/office/officeart/2005/8/layout/venn1"/>
    <dgm:cxn modelId="{6D2E8C92-6E81-427C-B1A7-9825FE903BE6}" type="presOf" srcId="{28205347-0BE2-4984-9C53-6E278D551948}" destId="{F679D982-C52B-47FD-93E6-D1DEAF16D6D7}" srcOrd="0" destOrd="0" presId="urn:microsoft.com/office/officeart/2005/8/layout/venn1"/>
    <dgm:cxn modelId="{F0789BC8-8683-4BFE-90DC-48121AC0C695}" srcId="{3B58AD00-C89B-4F7E-A53E-81712787ED42}" destId="{28205347-0BE2-4984-9C53-6E278D551948}" srcOrd="4" destOrd="0" parTransId="{CAC40577-FDCC-4068-BE9B-228AC038A22C}" sibTransId="{2592BB46-4126-4A3F-AFC1-30C6BFED0674}"/>
    <dgm:cxn modelId="{0F1BD359-FA55-44C8-9C6E-FD3871FF3607}" type="presOf" srcId="{3B58AD00-C89B-4F7E-A53E-81712787ED42}" destId="{21BF6953-DACA-4E2D-8A5D-3E68EE637AA8}" srcOrd="0" destOrd="0" presId="urn:microsoft.com/office/officeart/2005/8/layout/venn1"/>
    <dgm:cxn modelId="{DF0A4C92-E9C9-4D22-A38E-62E2FDAE0265}" type="presParOf" srcId="{21BF6953-DACA-4E2D-8A5D-3E68EE637AA8}" destId="{88377207-43F6-45DE-B2B6-C0EF83F85C25}" srcOrd="0" destOrd="0" presId="urn:microsoft.com/office/officeart/2005/8/layout/venn1"/>
    <dgm:cxn modelId="{9B83709D-44F4-4850-A500-68BA24D88385}" type="presParOf" srcId="{21BF6953-DACA-4E2D-8A5D-3E68EE637AA8}" destId="{8FF2C6BF-F39B-48D2-8008-A69F311148A8}" srcOrd="1" destOrd="0" presId="urn:microsoft.com/office/officeart/2005/8/layout/venn1"/>
    <dgm:cxn modelId="{693F9172-6E7B-4491-B9ED-A2E44D998A8D}" type="presParOf" srcId="{21BF6953-DACA-4E2D-8A5D-3E68EE637AA8}" destId="{8821E2A3-6706-4CC8-A3D6-931DA4EF9A07}" srcOrd="2" destOrd="0" presId="urn:microsoft.com/office/officeart/2005/8/layout/venn1"/>
    <dgm:cxn modelId="{EFF2C8F1-CA75-473A-A35C-6556FF48B235}" type="presParOf" srcId="{21BF6953-DACA-4E2D-8A5D-3E68EE637AA8}" destId="{9263257E-989D-4DB6-8857-F7429AA11CFA}" srcOrd="3" destOrd="0" presId="urn:microsoft.com/office/officeart/2005/8/layout/venn1"/>
    <dgm:cxn modelId="{2FB6884B-B4EB-40A9-87B7-A4A145D04B34}" type="presParOf" srcId="{21BF6953-DACA-4E2D-8A5D-3E68EE637AA8}" destId="{301E7E41-15D8-45D6-A884-4403B431955C}" srcOrd="4" destOrd="0" presId="urn:microsoft.com/office/officeart/2005/8/layout/venn1"/>
    <dgm:cxn modelId="{C11B3B88-EF11-4463-8948-AADE20A3DCEC}" type="presParOf" srcId="{21BF6953-DACA-4E2D-8A5D-3E68EE637AA8}" destId="{63CDB9F3-D697-4D0F-B841-DD0027240719}" srcOrd="5" destOrd="0" presId="urn:microsoft.com/office/officeart/2005/8/layout/venn1"/>
    <dgm:cxn modelId="{976FBC2A-6EB5-4035-9B4A-C02355E1F561}" type="presParOf" srcId="{21BF6953-DACA-4E2D-8A5D-3E68EE637AA8}" destId="{D403BAEF-6FA9-4A74-92D6-07CBB58AE43C}" srcOrd="6" destOrd="0" presId="urn:microsoft.com/office/officeart/2005/8/layout/venn1"/>
    <dgm:cxn modelId="{18BB3D6A-B030-4B50-BB01-9A1726F8217B}" type="presParOf" srcId="{21BF6953-DACA-4E2D-8A5D-3E68EE637AA8}" destId="{BE9AF6C7-6634-47E1-9B06-3EC133EEAE4F}" srcOrd="7" destOrd="0" presId="urn:microsoft.com/office/officeart/2005/8/layout/venn1"/>
    <dgm:cxn modelId="{46A2C485-DDC8-49C6-936F-4ADAB5259F4B}" type="presParOf" srcId="{21BF6953-DACA-4E2D-8A5D-3E68EE637AA8}" destId="{7C2FB91D-1C7E-4493-885B-071F81D4494E}" srcOrd="8" destOrd="0" presId="urn:microsoft.com/office/officeart/2005/8/layout/venn1"/>
    <dgm:cxn modelId="{7BE56155-CCDF-4E36-B58A-03B6A45FB0BF}" type="presParOf" srcId="{21BF6953-DACA-4E2D-8A5D-3E68EE637AA8}" destId="{F679D982-C52B-47FD-93E6-D1DEAF16D6D7}" srcOrd="9" destOrd="0" presId="urn:microsoft.com/office/officeart/2005/8/layout/venn1"/>
    <dgm:cxn modelId="{2CCBCDE8-BE52-4416-8C33-8D7957687051}" type="presParOf" srcId="{21BF6953-DACA-4E2D-8A5D-3E68EE637AA8}" destId="{085EA856-4EE1-4BE3-9807-56C427DB2512}" srcOrd="10" destOrd="0" presId="urn:microsoft.com/office/officeart/2005/8/layout/venn1"/>
    <dgm:cxn modelId="{0C9EAF5C-BBB4-409B-85B7-284DC91803A2}" type="presParOf" srcId="{21BF6953-DACA-4E2D-8A5D-3E68EE637AA8}" destId="{80590966-F599-4CAB-88B3-A7305DA98CBF}" srcOrd="11" destOrd="0" presId="urn:microsoft.com/office/officeart/2005/8/layout/venn1"/>
    <dgm:cxn modelId="{C7E49C6B-A205-4DFE-9050-89106C2380FE}" type="presParOf" srcId="{21BF6953-DACA-4E2D-8A5D-3E68EE637AA8}" destId="{BAE7BE68-41ED-46F4-A22B-494BA973E7A9}" srcOrd="12" destOrd="0" presId="urn:microsoft.com/office/officeart/2005/8/layout/venn1"/>
    <dgm:cxn modelId="{17307B8F-F2E6-47F7-A92F-F877AB6149FF}" type="presParOf" srcId="{21BF6953-DACA-4E2D-8A5D-3E68EE637AA8}" destId="{EF72E092-E5D9-4D91-A56D-44FAF36A8537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025B4C-2AC8-4954-8CF6-2E4683732EB3}" type="doc">
      <dgm:prSet loTypeId="urn:microsoft.com/office/officeart/2005/8/layout/hProcess9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9D609A69-3313-413D-AD52-C7A9E550AE9D}">
      <dgm:prSet/>
      <dgm:spPr/>
      <dgm:t>
        <a:bodyPr/>
        <a:lstStyle/>
        <a:p>
          <a:pPr rtl="0"/>
          <a:r>
            <a:rPr lang="ru-RU" baseline="0" smtClean="0"/>
            <a:t>Формулирование проблемы</a:t>
          </a:r>
          <a:endParaRPr lang="ru-RU"/>
        </a:p>
      </dgm:t>
    </dgm:pt>
    <dgm:pt modelId="{7F9ED51B-8870-4AD2-B861-8978753D3869}" type="parTrans" cxnId="{C0661DA8-6E0B-446E-8249-8CE5E753FD6E}">
      <dgm:prSet/>
      <dgm:spPr/>
      <dgm:t>
        <a:bodyPr/>
        <a:lstStyle/>
        <a:p>
          <a:endParaRPr lang="ru-RU"/>
        </a:p>
      </dgm:t>
    </dgm:pt>
    <dgm:pt modelId="{C10A76BC-E3FA-4047-BFBA-05A04037E1C7}" type="sibTrans" cxnId="{C0661DA8-6E0B-446E-8249-8CE5E753FD6E}">
      <dgm:prSet/>
      <dgm:spPr/>
      <dgm:t>
        <a:bodyPr/>
        <a:lstStyle/>
        <a:p>
          <a:endParaRPr lang="ru-RU"/>
        </a:p>
      </dgm:t>
    </dgm:pt>
    <dgm:pt modelId="{3C89D9DB-4785-4464-8BA7-4E84C8D1F6DC}">
      <dgm:prSet/>
      <dgm:spPr/>
      <dgm:t>
        <a:bodyPr/>
        <a:lstStyle/>
        <a:p>
          <a:pPr rtl="0"/>
          <a:r>
            <a:rPr lang="ru-RU" baseline="0" dirty="0" smtClean="0"/>
            <a:t>Самостоятельное создание способов решения проблем творческого и поискового характера</a:t>
          </a:r>
          <a:endParaRPr lang="ru-RU" dirty="0"/>
        </a:p>
      </dgm:t>
    </dgm:pt>
    <dgm:pt modelId="{A2C9C720-DFD8-446F-8F81-EC6F3281EE76}" type="parTrans" cxnId="{228F208B-667B-4CB6-8574-20C7B168E5DB}">
      <dgm:prSet/>
      <dgm:spPr/>
      <dgm:t>
        <a:bodyPr/>
        <a:lstStyle/>
        <a:p>
          <a:endParaRPr lang="ru-RU"/>
        </a:p>
      </dgm:t>
    </dgm:pt>
    <dgm:pt modelId="{01A917D6-1C2D-4055-98A9-FA5BE29B2575}" type="sibTrans" cxnId="{228F208B-667B-4CB6-8574-20C7B168E5DB}">
      <dgm:prSet/>
      <dgm:spPr/>
      <dgm:t>
        <a:bodyPr/>
        <a:lstStyle/>
        <a:p>
          <a:endParaRPr lang="ru-RU"/>
        </a:p>
      </dgm:t>
    </dgm:pt>
    <dgm:pt modelId="{0545F6ED-2F90-4C5A-A152-DAD20112ADF2}" type="pres">
      <dgm:prSet presAssocID="{58025B4C-2AC8-4954-8CF6-2E4683732EB3}" presName="CompostProcess" presStyleCnt="0">
        <dgm:presLayoutVars>
          <dgm:dir/>
          <dgm:resizeHandles val="exact"/>
        </dgm:presLayoutVars>
      </dgm:prSet>
      <dgm:spPr/>
    </dgm:pt>
    <dgm:pt modelId="{379612B0-06AC-47C9-9B63-DBE3F503DF73}" type="pres">
      <dgm:prSet presAssocID="{58025B4C-2AC8-4954-8CF6-2E4683732EB3}" presName="arrow" presStyleLbl="bgShp" presStyleIdx="0" presStyleCnt="1"/>
      <dgm:spPr/>
    </dgm:pt>
    <dgm:pt modelId="{7EDEC4C1-AC5B-46F7-B4A0-1F1A53DFA060}" type="pres">
      <dgm:prSet presAssocID="{58025B4C-2AC8-4954-8CF6-2E4683732EB3}" presName="linearProcess" presStyleCnt="0"/>
      <dgm:spPr/>
    </dgm:pt>
    <dgm:pt modelId="{01B839AF-0E45-4E2B-ACB5-FA33FFE75B66}" type="pres">
      <dgm:prSet presAssocID="{9D609A69-3313-413D-AD52-C7A9E550AE9D}" presName="textNode" presStyleLbl="node1" presStyleIdx="0" presStyleCnt="2" custLinFactNeighborX="-46105" custLinFactNeighborY="-686">
        <dgm:presLayoutVars>
          <dgm:bulletEnabled val="1"/>
        </dgm:presLayoutVars>
      </dgm:prSet>
      <dgm:spPr/>
    </dgm:pt>
    <dgm:pt modelId="{6D0403F9-8371-4E10-8804-76E34D6331C2}" type="pres">
      <dgm:prSet presAssocID="{C10A76BC-E3FA-4047-BFBA-05A04037E1C7}" presName="sibTrans" presStyleCnt="0"/>
      <dgm:spPr/>
    </dgm:pt>
    <dgm:pt modelId="{BFAA849C-40A2-4E5D-A1C2-A85BEDA51FF7}" type="pres">
      <dgm:prSet presAssocID="{3C89D9DB-4785-4464-8BA7-4E84C8D1F6DC}" presName="textNode" presStyleLbl="node1" presStyleIdx="1" presStyleCnt="2" custLinFactNeighborX="-59930" custLinFactNeighborY="686">
        <dgm:presLayoutVars>
          <dgm:bulletEnabled val="1"/>
        </dgm:presLayoutVars>
      </dgm:prSet>
      <dgm:spPr/>
    </dgm:pt>
  </dgm:ptLst>
  <dgm:cxnLst>
    <dgm:cxn modelId="{C0661DA8-6E0B-446E-8249-8CE5E753FD6E}" srcId="{58025B4C-2AC8-4954-8CF6-2E4683732EB3}" destId="{9D609A69-3313-413D-AD52-C7A9E550AE9D}" srcOrd="0" destOrd="0" parTransId="{7F9ED51B-8870-4AD2-B861-8978753D3869}" sibTransId="{C10A76BC-E3FA-4047-BFBA-05A04037E1C7}"/>
    <dgm:cxn modelId="{D2E10AB8-A927-44BB-85CC-EEC107D05388}" type="presOf" srcId="{58025B4C-2AC8-4954-8CF6-2E4683732EB3}" destId="{0545F6ED-2F90-4C5A-A152-DAD20112ADF2}" srcOrd="0" destOrd="0" presId="urn:microsoft.com/office/officeart/2005/8/layout/hProcess9"/>
    <dgm:cxn modelId="{68AD1D90-CA62-4114-98CC-42E6F33B5690}" type="presOf" srcId="{3C89D9DB-4785-4464-8BA7-4E84C8D1F6DC}" destId="{BFAA849C-40A2-4E5D-A1C2-A85BEDA51FF7}" srcOrd="0" destOrd="0" presId="urn:microsoft.com/office/officeart/2005/8/layout/hProcess9"/>
    <dgm:cxn modelId="{8F5D4039-B0F2-4A98-9268-93437771E8CC}" type="presOf" srcId="{9D609A69-3313-413D-AD52-C7A9E550AE9D}" destId="{01B839AF-0E45-4E2B-ACB5-FA33FFE75B66}" srcOrd="0" destOrd="0" presId="urn:microsoft.com/office/officeart/2005/8/layout/hProcess9"/>
    <dgm:cxn modelId="{228F208B-667B-4CB6-8574-20C7B168E5DB}" srcId="{58025B4C-2AC8-4954-8CF6-2E4683732EB3}" destId="{3C89D9DB-4785-4464-8BA7-4E84C8D1F6DC}" srcOrd="1" destOrd="0" parTransId="{A2C9C720-DFD8-446F-8F81-EC6F3281EE76}" sibTransId="{01A917D6-1C2D-4055-98A9-FA5BE29B2575}"/>
    <dgm:cxn modelId="{9E6CEBAB-EEA2-4081-90E7-34638A66FF8E}" type="presParOf" srcId="{0545F6ED-2F90-4C5A-A152-DAD20112ADF2}" destId="{379612B0-06AC-47C9-9B63-DBE3F503DF73}" srcOrd="0" destOrd="0" presId="urn:microsoft.com/office/officeart/2005/8/layout/hProcess9"/>
    <dgm:cxn modelId="{47EBB6CA-F300-476C-AC1E-42576C4BAEB0}" type="presParOf" srcId="{0545F6ED-2F90-4C5A-A152-DAD20112ADF2}" destId="{7EDEC4C1-AC5B-46F7-B4A0-1F1A53DFA060}" srcOrd="1" destOrd="0" presId="urn:microsoft.com/office/officeart/2005/8/layout/hProcess9"/>
    <dgm:cxn modelId="{456DA4BA-B744-4F04-9129-A072B60BBC4C}" type="presParOf" srcId="{7EDEC4C1-AC5B-46F7-B4A0-1F1A53DFA060}" destId="{01B839AF-0E45-4E2B-ACB5-FA33FFE75B66}" srcOrd="0" destOrd="0" presId="urn:microsoft.com/office/officeart/2005/8/layout/hProcess9"/>
    <dgm:cxn modelId="{22766D83-11E3-47A4-8720-CFE9467656D1}" type="presParOf" srcId="{7EDEC4C1-AC5B-46F7-B4A0-1F1A53DFA060}" destId="{6D0403F9-8371-4E10-8804-76E34D6331C2}" srcOrd="1" destOrd="0" presId="urn:microsoft.com/office/officeart/2005/8/layout/hProcess9"/>
    <dgm:cxn modelId="{2969EBFE-FDDD-4113-BBE6-5AB4A769951A}" type="presParOf" srcId="{7EDEC4C1-AC5B-46F7-B4A0-1F1A53DFA060}" destId="{BFAA849C-40A2-4E5D-A1C2-A85BEDA51FF7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9296E56-46CC-485C-98ED-0C9BBF0CACE8}" type="doc">
      <dgm:prSet loTypeId="urn:microsoft.com/office/officeart/2005/8/layout/target3" loCatId="relationship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BD361C6B-9682-4290-A009-C3F95C4D6BFB}">
      <dgm:prSet/>
      <dgm:spPr/>
      <dgm:t>
        <a:bodyPr/>
        <a:lstStyle/>
        <a:p>
          <a:pPr rtl="0"/>
          <a:r>
            <a:rPr lang="ru-RU" baseline="0" dirty="0" smtClean="0"/>
            <a:t>Постановка проблемы, создание проблемной ситуации, обеспечивающей возникновение вопроса, аргументирование актуальности проблемы </a:t>
          </a:r>
          <a:endParaRPr lang="ru-RU" dirty="0"/>
        </a:p>
      </dgm:t>
    </dgm:pt>
    <dgm:pt modelId="{44C9C742-40AA-4308-AD5E-118D829CB3B0}" type="parTrans" cxnId="{AAFA0840-1A97-4F08-8A5D-C0FFE87C8A2E}">
      <dgm:prSet/>
      <dgm:spPr/>
      <dgm:t>
        <a:bodyPr/>
        <a:lstStyle/>
        <a:p>
          <a:endParaRPr lang="ru-RU"/>
        </a:p>
      </dgm:t>
    </dgm:pt>
    <dgm:pt modelId="{017AE058-1C6E-455D-AEB4-9B738085535D}" type="sibTrans" cxnId="{AAFA0840-1A97-4F08-8A5D-C0FFE87C8A2E}">
      <dgm:prSet/>
      <dgm:spPr/>
      <dgm:t>
        <a:bodyPr/>
        <a:lstStyle/>
        <a:p>
          <a:endParaRPr lang="ru-RU"/>
        </a:p>
      </dgm:t>
    </dgm:pt>
    <dgm:pt modelId="{156611E8-FABD-419F-B927-D5F4886C3E26}">
      <dgm:prSet/>
      <dgm:spPr/>
      <dgm:t>
        <a:bodyPr/>
        <a:lstStyle/>
        <a:p>
          <a:pPr rtl="0"/>
          <a:r>
            <a:rPr lang="ru-RU" baseline="0" smtClean="0"/>
            <a:t>Выдвижение гипотезы, формулировка гипотезы и раскрытие замысла исследования</a:t>
          </a:r>
          <a:endParaRPr lang="ru-RU"/>
        </a:p>
      </dgm:t>
    </dgm:pt>
    <dgm:pt modelId="{27B412E5-3609-4B28-B9D6-8ED811CC64B4}" type="parTrans" cxnId="{A4F91C2D-7B28-41F0-80AC-B5C7E534E675}">
      <dgm:prSet/>
      <dgm:spPr/>
      <dgm:t>
        <a:bodyPr/>
        <a:lstStyle/>
        <a:p>
          <a:endParaRPr lang="ru-RU"/>
        </a:p>
      </dgm:t>
    </dgm:pt>
    <dgm:pt modelId="{30CBA7A4-7CD3-473D-83F5-432B4E3841F5}" type="sibTrans" cxnId="{A4F91C2D-7B28-41F0-80AC-B5C7E534E675}">
      <dgm:prSet/>
      <dgm:spPr/>
      <dgm:t>
        <a:bodyPr/>
        <a:lstStyle/>
        <a:p>
          <a:endParaRPr lang="ru-RU"/>
        </a:p>
      </dgm:t>
    </dgm:pt>
    <dgm:pt modelId="{A1CDA968-092D-4ACE-B6FF-FEAB0BA63433}">
      <dgm:prSet/>
      <dgm:spPr/>
      <dgm:t>
        <a:bodyPr/>
        <a:lstStyle/>
        <a:p>
          <a:pPr rtl="0"/>
          <a:r>
            <a:rPr lang="ru-RU" baseline="0" smtClean="0"/>
            <a:t>Планирование исследовательских (проектных) работ и выбор необходимого инструментария </a:t>
          </a:r>
          <a:endParaRPr lang="ru-RU"/>
        </a:p>
      </dgm:t>
    </dgm:pt>
    <dgm:pt modelId="{187EC946-0151-46E4-8621-9CD157E1B8CC}" type="parTrans" cxnId="{CCB3D7A2-3DD4-469C-883F-A22778C1A971}">
      <dgm:prSet/>
      <dgm:spPr/>
      <dgm:t>
        <a:bodyPr/>
        <a:lstStyle/>
        <a:p>
          <a:endParaRPr lang="ru-RU"/>
        </a:p>
      </dgm:t>
    </dgm:pt>
    <dgm:pt modelId="{A960C550-37CE-428F-BF15-217789828C59}" type="sibTrans" cxnId="{CCB3D7A2-3DD4-469C-883F-A22778C1A971}">
      <dgm:prSet/>
      <dgm:spPr/>
      <dgm:t>
        <a:bodyPr/>
        <a:lstStyle/>
        <a:p>
          <a:endParaRPr lang="ru-RU"/>
        </a:p>
      </dgm:t>
    </dgm:pt>
    <dgm:pt modelId="{7B27C3DC-4122-4F47-A353-B660C7CB7DD1}">
      <dgm:prSet/>
      <dgm:spPr/>
      <dgm:t>
        <a:bodyPr/>
        <a:lstStyle/>
        <a:p>
          <a:pPr rtl="0"/>
          <a:r>
            <a:rPr lang="ru-RU" baseline="0" smtClean="0"/>
            <a:t>Поиск решения проблемы, проведение исследований (проектных работ) с поэтапным контролем и коррекцией результатов </a:t>
          </a:r>
          <a:endParaRPr lang="ru-RU"/>
        </a:p>
      </dgm:t>
    </dgm:pt>
    <dgm:pt modelId="{608C4DEF-E130-494A-AC4D-A61B2D16DB41}" type="parTrans" cxnId="{2C236323-A3AC-4BAF-B9F1-DE7EBEBF83E4}">
      <dgm:prSet/>
      <dgm:spPr/>
      <dgm:t>
        <a:bodyPr/>
        <a:lstStyle/>
        <a:p>
          <a:endParaRPr lang="ru-RU"/>
        </a:p>
      </dgm:t>
    </dgm:pt>
    <dgm:pt modelId="{31442AD9-8871-4244-AD57-C0AD8319C109}" type="sibTrans" cxnId="{2C236323-A3AC-4BAF-B9F1-DE7EBEBF83E4}">
      <dgm:prSet/>
      <dgm:spPr/>
      <dgm:t>
        <a:bodyPr/>
        <a:lstStyle/>
        <a:p>
          <a:endParaRPr lang="ru-RU"/>
        </a:p>
      </dgm:t>
    </dgm:pt>
    <dgm:pt modelId="{98597327-052A-44A0-81CB-8D377EB4AD9A}">
      <dgm:prSet/>
      <dgm:spPr/>
      <dgm:t>
        <a:bodyPr/>
        <a:lstStyle/>
        <a:p>
          <a:pPr rtl="0"/>
          <a:r>
            <a:rPr lang="ru-RU" baseline="0" smtClean="0"/>
            <a:t>Представление (изложение) результатов исследования или продукта проектных работ, его организация с целью соотнесения с гипотезой, оформление результатов деятельности как конечного продукта, формулирование нового знания </a:t>
          </a:r>
          <a:endParaRPr lang="ru-RU"/>
        </a:p>
      </dgm:t>
    </dgm:pt>
    <dgm:pt modelId="{58B05162-4489-47AD-9356-3BFA46D5F26B}" type="parTrans" cxnId="{FFF95B9C-D6DB-44AD-8F7D-12F1B7AEB9E6}">
      <dgm:prSet/>
      <dgm:spPr/>
      <dgm:t>
        <a:bodyPr/>
        <a:lstStyle/>
        <a:p>
          <a:endParaRPr lang="ru-RU"/>
        </a:p>
      </dgm:t>
    </dgm:pt>
    <dgm:pt modelId="{5A372828-E7DD-4720-B1E7-292634D3FC08}" type="sibTrans" cxnId="{FFF95B9C-D6DB-44AD-8F7D-12F1B7AEB9E6}">
      <dgm:prSet/>
      <dgm:spPr/>
      <dgm:t>
        <a:bodyPr/>
        <a:lstStyle/>
        <a:p>
          <a:endParaRPr lang="ru-RU"/>
        </a:p>
      </dgm:t>
    </dgm:pt>
    <dgm:pt modelId="{7C1070B7-2617-4B47-9EA5-CFF1FFBCFD41}" type="pres">
      <dgm:prSet presAssocID="{99296E56-46CC-485C-98ED-0C9BBF0CACE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9585B7A-F0CA-4581-9654-60A22DBA7C37}" type="pres">
      <dgm:prSet presAssocID="{BD361C6B-9682-4290-A009-C3F95C4D6BFB}" presName="circle1" presStyleLbl="node1" presStyleIdx="0" presStyleCnt="5"/>
      <dgm:spPr/>
    </dgm:pt>
    <dgm:pt modelId="{677CBC64-B0C0-4B52-B990-00F67E2D6EFC}" type="pres">
      <dgm:prSet presAssocID="{BD361C6B-9682-4290-A009-C3F95C4D6BFB}" presName="space" presStyleCnt="0"/>
      <dgm:spPr/>
    </dgm:pt>
    <dgm:pt modelId="{4EB76B32-0946-41FA-9E56-0D4F1BEC3CE3}" type="pres">
      <dgm:prSet presAssocID="{BD361C6B-9682-4290-A009-C3F95C4D6BFB}" presName="rect1" presStyleLbl="alignAcc1" presStyleIdx="0" presStyleCnt="5"/>
      <dgm:spPr/>
    </dgm:pt>
    <dgm:pt modelId="{34A75ACA-0D5C-4436-BD41-85C054DDC4D0}" type="pres">
      <dgm:prSet presAssocID="{156611E8-FABD-419F-B927-D5F4886C3E26}" presName="vertSpace2" presStyleLbl="node1" presStyleIdx="0" presStyleCnt="5"/>
      <dgm:spPr/>
    </dgm:pt>
    <dgm:pt modelId="{34C119B1-7D5C-4F5F-884F-9A1CE25C4859}" type="pres">
      <dgm:prSet presAssocID="{156611E8-FABD-419F-B927-D5F4886C3E26}" presName="circle2" presStyleLbl="node1" presStyleIdx="1" presStyleCnt="5"/>
      <dgm:spPr/>
    </dgm:pt>
    <dgm:pt modelId="{B8988516-B2C4-4CD0-9A76-4B17AC62540A}" type="pres">
      <dgm:prSet presAssocID="{156611E8-FABD-419F-B927-D5F4886C3E26}" presName="rect2" presStyleLbl="alignAcc1" presStyleIdx="1" presStyleCnt="5"/>
      <dgm:spPr/>
    </dgm:pt>
    <dgm:pt modelId="{EEDDB029-BD21-4D51-8686-A9618E2F3B42}" type="pres">
      <dgm:prSet presAssocID="{A1CDA968-092D-4ACE-B6FF-FEAB0BA63433}" presName="vertSpace3" presStyleLbl="node1" presStyleIdx="1" presStyleCnt="5"/>
      <dgm:spPr/>
    </dgm:pt>
    <dgm:pt modelId="{B3E2F190-70F5-4239-91C0-21C4954E9A55}" type="pres">
      <dgm:prSet presAssocID="{A1CDA968-092D-4ACE-B6FF-FEAB0BA63433}" presName="circle3" presStyleLbl="node1" presStyleIdx="2" presStyleCnt="5"/>
      <dgm:spPr/>
    </dgm:pt>
    <dgm:pt modelId="{AF2DF6CB-454F-4A7B-96F0-B52956982CB1}" type="pres">
      <dgm:prSet presAssocID="{A1CDA968-092D-4ACE-B6FF-FEAB0BA63433}" presName="rect3" presStyleLbl="alignAcc1" presStyleIdx="2" presStyleCnt="5"/>
      <dgm:spPr/>
    </dgm:pt>
    <dgm:pt modelId="{15BC7D05-A748-4EF7-BAA8-7C359ACC1757}" type="pres">
      <dgm:prSet presAssocID="{7B27C3DC-4122-4F47-A353-B660C7CB7DD1}" presName="vertSpace4" presStyleLbl="node1" presStyleIdx="2" presStyleCnt="5"/>
      <dgm:spPr/>
    </dgm:pt>
    <dgm:pt modelId="{B5745473-DC02-4E4F-BC00-C14BBED1FD0F}" type="pres">
      <dgm:prSet presAssocID="{7B27C3DC-4122-4F47-A353-B660C7CB7DD1}" presName="circle4" presStyleLbl="node1" presStyleIdx="3" presStyleCnt="5"/>
      <dgm:spPr/>
    </dgm:pt>
    <dgm:pt modelId="{FEDBE92B-6507-43C3-A16C-921F11B77646}" type="pres">
      <dgm:prSet presAssocID="{7B27C3DC-4122-4F47-A353-B660C7CB7DD1}" presName="rect4" presStyleLbl="alignAcc1" presStyleIdx="3" presStyleCnt="5"/>
      <dgm:spPr/>
    </dgm:pt>
    <dgm:pt modelId="{27F61DF6-EA02-4AB4-B9E1-FF19B1C11479}" type="pres">
      <dgm:prSet presAssocID="{98597327-052A-44A0-81CB-8D377EB4AD9A}" presName="vertSpace5" presStyleLbl="node1" presStyleIdx="3" presStyleCnt="5"/>
      <dgm:spPr/>
    </dgm:pt>
    <dgm:pt modelId="{A84D9F31-A1D0-4BA3-85E1-414B025C1E91}" type="pres">
      <dgm:prSet presAssocID="{98597327-052A-44A0-81CB-8D377EB4AD9A}" presName="circle5" presStyleLbl="node1" presStyleIdx="4" presStyleCnt="5"/>
      <dgm:spPr/>
    </dgm:pt>
    <dgm:pt modelId="{E72FC805-E62B-4546-8CBB-9423D6BCC942}" type="pres">
      <dgm:prSet presAssocID="{98597327-052A-44A0-81CB-8D377EB4AD9A}" presName="rect5" presStyleLbl="alignAcc1" presStyleIdx="4" presStyleCnt="5"/>
      <dgm:spPr/>
    </dgm:pt>
    <dgm:pt modelId="{82B73DFF-53BD-4729-8126-B59C44472B88}" type="pres">
      <dgm:prSet presAssocID="{BD361C6B-9682-4290-A009-C3F95C4D6BFB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287F309D-5A7E-4367-A521-30EAACE5FA0D}" type="pres">
      <dgm:prSet presAssocID="{156611E8-FABD-419F-B927-D5F4886C3E26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27DBFE18-E00A-4514-92DE-60B4FDF27E5B}" type="pres">
      <dgm:prSet presAssocID="{A1CDA968-092D-4ACE-B6FF-FEAB0BA63433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84AE588B-53C4-46CF-B7FA-4F9B3AB8E36C}" type="pres">
      <dgm:prSet presAssocID="{7B27C3DC-4122-4F47-A353-B660C7CB7DD1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BECFB400-9646-4D50-A3D5-0F2260BD9719}" type="pres">
      <dgm:prSet presAssocID="{98597327-052A-44A0-81CB-8D377EB4AD9A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8F2884E5-984D-4B2C-947E-18E3F8FC3DA9}" type="presOf" srcId="{BD361C6B-9682-4290-A009-C3F95C4D6BFB}" destId="{4EB76B32-0946-41FA-9E56-0D4F1BEC3CE3}" srcOrd="0" destOrd="0" presId="urn:microsoft.com/office/officeart/2005/8/layout/target3"/>
    <dgm:cxn modelId="{10FF6F7B-5B4A-47BE-B094-A3F7BA7B8627}" type="presOf" srcId="{A1CDA968-092D-4ACE-B6FF-FEAB0BA63433}" destId="{27DBFE18-E00A-4514-92DE-60B4FDF27E5B}" srcOrd="1" destOrd="0" presId="urn:microsoft.com/office/officeart/2005/8/layout/target3"/>
    <dgm:cxn modelId="{2C236323-A3AC-4BAF-B9F1-DE7EBEBF83E4}" srcId="{99296E56-46CC-485C-98ED-0C9BBF0CACE8}" destId="{7B27C3DC-4122-4F47-A353-B660C7CB7DD1}" srcOrd="3" destOrd="0" parTransId="{608C4DEF-E130-494A-AC4D-A61B2D16DB41}" sibTransId="{31442AD9-8871-4244-AD57-C0AD8319C109}"/>
    <dgm:cxn modelId="{97368D51-6C55-4780-9E59-A83E79EFAAF6}" type="presOf" srcId="{A1CDA968-092D-4ACE-B6FF-FEAB0BA63433}" destId="{AF2DF6CB-454F-4A7B-96F0-B52956982CB1}" srcOrd="0" destOrd="0" presId="urn:microsoft.com/office/officeart/2005/8/layout/target3"/>
    <dgm:cxn modelId="{CCB3D7A2-3DD4-469C-883F-A22778C1A971}" srcId="{99296E56-46CC-485C-98ED-0C9BBF0CACE8}" destId="{A1CDA968-092D-4ACE-B6FF-FEAB0BA63433}" srcOrd="2" destOrd="0" parTransId="{187EC946-0151-46E4-8621-9CD157E1B8CC}" sibTransId="{A960C550-37CE-428F-BF15-217789828C59}"/>
    <dgm:cxn modelId="{7250AFC2-F11A-4957-8AED-72DDE4EA82AE}" type="presOf" srcId="{98597327-052A-44A0-81CB-8D377EB4AD9A}" destId="{BECFB400-9646-4D50-A3D5-0F2260BD9719}" srcOrd="1" destOrd="0" presId="urn:microsoft.com/office/officeart/2005/8/layout/target3"/>
    <dgm:cxn modelId="{93D63B08-2BF4-49FC-B24E-C66FB2CACA9E}" type="presOf" srcId="{99296E56-46CC-485C-98ED-0C9BBF0CACE8}" destId="{7C1070B7-2617-4B47-9EA5-CFF1FFBCFD41}" srcOrd="0" destOrd="0" presId="urn:microsoft.com/office/officeart/2005/8/layout/target3"/>
    <dgm:cxn modelId="{8AFCD0F8-34A3-4440-9FE6-DD7200D17559}" type="presOf" srcId="{98597327-052A-44A0-81CB-8D377EB4AD9A}" destId="{E72FC805-E62B-4546-8CBB-9423D6BCC942}" srcOrd="0" destOrd="0" presId="urn:microsoft.com/office/officeart/2005/8/layout/target3"/>
    <dgm:cxn modelId="{3FE6D3E2-562A-4579-9348-9E351573D588}" type="presOf" srcId="{7B27C3DC-4122-4F47-A353-B660C7CB7DD1}" destId="{84AE588B-53C4-46CF-B7FA-4F9B3AB8E36C}" srcOrd="1" destOrd="0" presId="urn:microsoft.com/office/officeart/2005/8/layout/target3"/>
    <dgm:cxn modelId="{FDE47592-CFCC-4D06-93DE-BD685066FF7E}" type="presOf" srcId="{7B27C3DC-4122-4F47-A353-B660C7CB7DD1}" destId="{FEDBE92B-6507-43C3-A16C-921F11B77646}" srcOrd="0" destOrd="0" presId="urn:microsoft.com/office/officeart/2005/8/layout/target3"/>
    <dgm:cxn modelId="{BDF2EC7E-3D48-4A6C-A845-B0E656E82690}" type="presOf" srcId="{156611E8-FABD-419F-B927-D5F4886C3E26}" destId="{287F309D-5A7E-4367-A521-30EAACE5FA0D}" srcOrd="1" destOrd="0" presId="urn:microsoft.com/office/officeart/2005/8/layout/target3"/>
    <dgm:cxn modelId="{FFF95B9C-D6DB-44AD-8F7D-12F1B7AEB9E6}" srcId="{99296E56-46CC-485C-98ED-0C9BBF0CACE8}" destId="{98597327-052A-44A0-81CB-8D377EB4AD9A}" srcOrd="4" destOrd="0" parTransId="{58B05162-4489-47AD-9356-3BFA46D5F26B}" sibTransId="{5A372828-E7DD-4720-B1E7-292634D3FC08}"/>
    <dgm:cxn modelId="{410B2CE4-C5B1-4733-BF37-A0078D8FC7DD}" type="presOf" srcId="{156611E8-FABD-419F-B927-D5F4886C3E26}" destId="{B8988516-B2C4-4CD0-9A76-4B17AC62540A}" srcOrd="0" destOrd="0" presId="urn:microsoft.com/office/officeart/2005/8/layout/target3"/>
    <dgm:cxn modelId="{AAFA0840-1A97-4F08-8A5D-C0FFE87C8A2E}" srcId="{99296E56-46CC-485C-98ED-0C9BBF0CACE8}" destId="{BD361C6B-9682-4290-A009-C3F95C4D6BFB}" srcOrd="0" destOrd="0" parTransId="{44C9C742-40AA-4308-AD5E-118D829CB3B0}" sibTransId="{017AE058-1C6E-455D-AEB4-9B738085535D}"/>
    <dgm:cxn modelId="{A4F91C2D-7B28-41F0-80AC-B5C7E534E675}" srcId="{99296E56-46CC-485C-98ED-0C9BBF0CACE8}" destId="{156611E8-FABD-419F-B927-D5F4886C3E26}" srcOrd="1" destOrd="0" parTransId="{27B412E5-3609-4B28-B9D6-8ED811CC64B4}" sibTransId="{30CBA7A4-7CD3-473D-83F5-432B4E3841F5}"/>
    <dgm:cxn modelId="{5176E838-3BBF-4E1C-97E3-BA90661A12B1}" type="presOf" srcId="{BD361C6B-9682-4290-A009-C3F95C4D6BFB}" destId="{82B73DFF-53BD-4729-8126-B59C44472B88}" srcOrd="1" destOrd="0" presId="urn:microsoft.com/office/officeart/2005/8/layout/target3"/>
    <dgm:cxn modelId="{2CC675CA-CE05-44A6-8958-CB39F82C29DB}" type="presParOf" srcId="{7C1070B7-2617-4B47-9EA5-CFF1FFBCFD41}" destId="{89585B7A-F0CA-4581-9654-60A22DBA7C37}" srcOrd="0" destOrd="0" presId="urn:microsoft.com/office/officeart/2005/8/layout/target3"/>
    <dgm:cxn modelId="{A6A2FADD-D3C6-4ED8-BC12-50FFECD60766}" type="presParOf" srcId="{7C1070B7-2617-4B47-9EA5-CFF1FFBCFD41}" destId="{677CBC64-B0C0-4B52-B990-00F67E2D6EFC}" srcOrd="1" destOrd="0" presId="urn:microsoft.com/office/officeart/2005/8/layout/target3"/>
    <dgm:cxn modelId="{8FEABE71-7FA9-4C8C-A5A4-8583571F77C1}" type="presParOf" srcId="{7C1070B7-2617-4B47-9EA5-CFF1FFBCFD41}" destId="{4EB76B32-0946-41FA-9E56-0D4F1BEC3CE3}" srcOrd="2" destOrd="0" presId="urn:microsoft.com/office/officeart/2005/8/layout/target3"/>
    <dgm:cxn modelId="{A992FF58-9139-48AC-952C-AEB3BD65677F}" type="presParOf" srcId="{7C1070B7-2617-4B47-9EA5-CFF1FFBCFD41}" destId="{34A75ACA-0D5C-4436-BD41-85C054DDC4D0}" srcOrd="3" destOrd="0" presId="urn:microsoft.com/office/officeart/2005/8/layout/target3"/>
    <dgm:cxn modelId="{94DB7169-278C-49D1-B5D5-A4C46ED31A65}" type="presParOf" srcId="{7C1070B7-2617-4B47-9EA5-CFF1FFBCFD41}" destId="{34C119B1-7D5C-4F5F-884F-9A1CE25C4859}" srcOrd="4" destOrd="0" presId="urn:microsoft.com/office/officeart/2005/8/layout/target3"/>
    <dgm:cxn modelId="{6215F39B-982B-41E7-954C-C041A36F330B}" type="presParOf" srcId="{7C1070B7-2617-4B47-9EA5-CFF1FFBCFD41}" destId="{B8988516-B2C4-4CD0-9A76-4B17AC62540A}" srcOrd="5" destOrd="0" presId="urn:microsoft.com/office/officeart/2005/8/layout/target3"/>
    <dgm:cxn modelId="{D7386D63-97D8-459B-AEAC-18145D49FEFD}" type="presParOf" srcId="{7C1070B7-2617-4B47-9EA5-CFF1FFBCFD41}" destId="{EEDDB029-BD21-4D51-8686-A9618E2F3B42}" srcOrd="6" destOrd="0" presId="urn:microsoft.com/office/officeart/2005/8/layout/target3"/>
    <dgm:cxn modelId="{7EEA2A51-38D8-400B-8BA5-6E83F0087EE1}" type="presParOf" srcId="{7C1070B7-2617-4B47-9EA5-CFF1FFBCFD41}" destId="{B3E2F190-70F5-4239-91C0-21C4954E9A55}" srcOrd="7" destOrd="0" presId="urn:microsoft.com/office/officeart/2005/8/layout/target3"/>
    <dgm:cxn modelId="{4CB1EB4E-5C11-4056-88C7-5DED76E8A24B}" type="presParOf" srcId="{7C1070B7-2617-4B47-9EA5-CFF1FFBCFD41}" destId="{AF2DF6CB-454F-4A7B-96F0-B52956982CB1}" srcOrd="8" destOrd="0" presId="urn:microsoft.com/office/officeart/2005/8/layout/target3"/>
    <dgm:cxn modelId="{A3EC0C29-21D0-4920-A876-7F1537908795}" type="presParOf" srcId="{7C1070B7-2617-4B47-9EA5-CFF1FFBCFD41}" destId="{15BC7D05-A748-4EF7-BAA8-7C359ACC1757}" srcOrd="9" destOrd="0" presId="urn:microsoft.com/office/officeart/2005/8/layout/target3"/>
    <dgm:cxn modelId="{726EE0AD-79BF-45D2-8879-434FF77CC192}" type="presParOf" srcId="{7C1070B7-2617-4B47-9EA5-CFF1FFBCFD41}" destId="{B5745473-DC02-4E4F-BC00-C14BBED1FD0F}" srcOrd="10" destOrd="0" presId="urn:microsoft.com/office/officeart/2005/8/layout/target3"/>
    <dgm:cxn modelId="{35E65FCD-4851-46E9-BC46-5F310C44D4E7}" type="presParOf" srcId="{7C1070B7-2617-4B47-9EA5-CFF1FFBCFD41}" destId="{FEDBE92B-6507-43C3-A16C-921F11B77646}" srcOrd="11" destOrd="0" presId="urn:microsoft.com/office/officeart/2005/8/layout/target3"/>
    <dgm:cxn modelId="{54884421-F27F-4767-A16C-F1A25275A33D}" type="presParOf" srcId="{7C1070B7-2617-4B47-9EA5-CFF1FFBCFD41}" destId="{27F61DF6-EA02-4AB4-B9E1-FF19B1C11479}" srcOrd="12" destOrd="0" presId="urn:microsoft.com/office/officeart/2005/8/layout/target3"/>
    <dgm:cxn modelId="{E9128639-93E3-4E34-864F-39873CC491CF}" type="presParOf" srcId="{7C1070B7-2617-4B47-9EA5-CFF1FFBCFD41}" destId="{A84D9F31-A1D0-4BA3-85E1-414B025C1E91}" srcOrd="13" destOrd="0" presId="urn:microsoft.com/office/officeart/2005/8/layout/target3"/>
    <dgm:cxn modelId="{91BBC913-B1B7-4C78-9324-9632EACCCB6F}" type="presParOf" srcId="{7C1070B7-2617-4B47-9EA5-CFF1FFBCFD41}" destId="{E72FC805-E62B-4546-8CBB-9423D6BCC942}" srcOrd="14" destOrd="0" presId="urn:microsoft.com/office/officeart/2005/8/layout/target3"/>
    <dgm:cxn modelId="{179C518A-DA65-40B4-996D-44D822A971C1}" type="presParOf" srcId="{7C1070B7-2617-4B47-9EA5-CFF1FFBCFD41}" destId="{82B73DFF-53BD-4729-8126-B59C44472B88}" srcOrd="15" destOrd="0" presId="urn:microsoft.com/office/officeart/2005/8/layout/target3"/>
    <dgm:cxn modelId="{786DBC35-9450-4976-A87C-B6AC16392D92}" type="presParOf" srcId="{7C1070B7-2617-4B47-9EA5-CFF1FFBCFD41}" destId="{287F309D-5A7E-4367-A521-30EAACE5FA0D}" srcOrd="16" destOrd="0" presId="urn:microsoft.com/office/officeart/2005/8/layout/target3"/>
    <dgm:cxn modelId="{538E5DC3-ECBC-48A0-831D-375A38B1D8AC}" type="presParOf" srcId="{7C1070B7-2617-4B47-9EA5-CFF1FFBCFD41}" destId="{27DBFE18-E00A-4514-92DE-60B4FDF27E5B}" srcOrd="17" destOrd="0" presId="urn:microsoft.com/office/officeart/2005/8/layout/target3"/>
    <dgm:cxn modelId="{55F5C94A-AD39-4F28-8A1D-04A915C26874}" type="presParOf" srcId="{7C1070B7-2617-4B47-9EA5-CFF1FFBCFD41}" destId="{84AE588B-53C4-46CF-B7FA-4F9B3AB8E36C}" srcOrd="18" destOrd="0" presId="urn:microsoft.com/office/officeart/2005/8/layout/target3"/>
    <dgm:cxn modelId="{216F7E37-635A-4F2B-94FD-C0AC5D223F97}" type="presParOf" srcId="{7C1070B7-2617-4B47-9EA5-CFF1FFBCFD41}" destId="{BECFB400-9646-4D50-A3D5-0F2260BD9719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AE6AC5-D1E3-4CB5-8074-62F778828121}" type="doc">
      <dgm:prSet loTypeId="urn:microsoft.com/office/officeart/2005/8/layout/pyramid2" loCatId="pyramid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24D329D-8E90-42D5-A901-FCE62E0347DB}">
      <dgm:prSet custT="1"/>
      <dgm:spPr/>
      <dgm:t>
        <a:bodyPr/>
        <a:lstStyle/>
        <a:p>
          <a:pPr rtl="0"/>
          <a:r>
            <a:rPr lang="ru-RU" sz="1800" baseline="0" dirty="0" smtClean="0"/>
            <a:t>Создание условий для возникновения вопросов и проблем у учащихся </a:t>
          </a:r>
          <a:endParaRPr lang="ru-RU" sz="1800" dirty="0"/>
        </a:p>
      </dgm:t>
    </dgm:pt>
    <dgm:pt modelId="{898A863D-1DA8-40A3-9989-75A8CD845F10}" type="parTrans" cxnId="{858E813A-A4CD-48CF-A793-58AA875FCE1C}">
      <dgm:prSet/>
      <dgm:spPr/>
      <dgm:t>
        <a:bodyPr/>
        <a:lstStyle/>
        <a:p>
          <a:endParaRPr lang="ru-RU"/>
        </a:p>
      </dgm:t>
    </dgm:pt>
    <dgm:pt modelId="{8392BC13-7D9A-4D8C-BCEF-2BE741E6BDE6}" type="sibTrans" cxnId="{858E813A-A4CD-48CF-A793-58AA875FCE1C}">
      <dgm:prSet/>
      <dgm:spPr/>
      <dgm:t>
        <a:bodyPr/>
        <a:lstStyle/>
        <a:p>
          <a:endParaRPr lang="ru-RU"/>
        </a:p>
      </dgm:t>
    </dgm:pt>
    <dgm:pt modelId="{B8513E3B-D2AF-4AEA-9EAA-555AF59A03B3}">
      <dgm:prSet custT="1"/>
      <dgm:spPr/>
      <dgm:t>
        <a:bodyPr/>
        <a:lstStyle/>
        <a:p>
          <a:pPr rtl="0"/>
          <a:r>
            <a:rPr lang="ru-RU" sz="1800" baseline="0" dirty="0" smtClean="0"/>
            <a:t>Рефлексия мыслительного процесса, достижение высокого уровня понимания решения</a:t>
          </a:r>
          <a:endParaRPr lang="ru-RU" sz="1800" dirty="0"/>
        </a:p>
      </dgm:t>
    </dgm:pt>
    <dgm:pt modelId="{50E5A4EF-F00B-4C2E-BDF0-79A38BBC00D3}" type="parTrans" cxnId="{1688F445-FF30-4C48-9231-33054E8410D4}">
      <dgm:prSet/>
      <dgm:spPr/>
      <dgm:t>
        <a:bodyPr/>
        <a:lstStyle/>
        <a:p>
          <a:endParaRPr lang="ru-RU"/>
        </a:p>
      </dgm:t>
    </dgm:pt>
    <dgm:pt modelId="{45016628-66C8-4454-81EB-C8A32C1D74C4}" type="sibTrans" cxnId="{1688F445-FF30-4C48-9231-33054E8410D4}">
      <dgm:prSet/>
      <dgm:spPr/>
      <dgm:t>
        <a:bodyPr/>
        <a:lstStyle/>
        <a:p>
          <a:endParaRPr lang="ru-RU"/>
        </a:p>
      </dgm:t>
    </dgm:pt>
    <dgm:pt modelId="{39B4A20F-3768-4A80-BB1D-19AB7FDC96CA}">
      <dgm:prSet custT="1"/>
      <dgm:spPr/>
      <dgm:t>
        <a:bodyPr/>
        <a:lstStyle/>
        <a:p>
          <a:pPr rtl="0"/>
          <a:r>
            <a:rPr lang="ru-RU" sz="1800" baseline="0" smtClean="0"/>
            <a:t>Обеспечение эмоционального благополучия детей</a:t>
          </a:r>
          <a:endParaRPr lang="ru-RU" sz="1800"/>
        </a:p>
      </dgm:t>
    </dgm:pt>
    <dgm:pt modelId="{302E001B-B256-403A-94E4-F53ADD9E20AD}" type="parTrans" cxnId="{81F79F2B-CDC0-412E-B07A-024FEDA8D8B6}">
      <dgm:prSet/>
      <dgm:spPr/>
      <dgm:t>
        <a:bodyPr/>
        <a:lstStyle/>
        <a:p>
          <a:endParaRPr lang="ru-RU"/>
        </a:p>
      </dgm:t>
    </dgm:pt>
    <dgm:pt modelId="{9D845D53-AAC2-4C02-80A1-C6F37C844123}" type="sibTrans" cxnId="{81F79F2B-CDC0-412E-B07A-024FEDA8D8B6}">
      <dgm:prSet/>
      <dgm:spPr/>
      <dgm:t>
        <a:bodyPr/>
        <a:lstStyle/>
        <a:p>
          <a:endParaRPr lang="ru-RU"/>
        </a:p>
      </dgm:t>
    </dgm:pt>
    <dgm:pt modelId="{5569FBB4-B1FE-4841-A279-082AC1373F07}">
      <dgm:prSet custT="1"/>
      <dgm:spPr/>
      <dgm:t>
        <a:bodyPr/>
        <a:lstStyle/>
        <a:p>
          <a:pPr rtl="0"/>
          <a:r>
            <a:rPr lang="ru-RU" sz="1800" baseline="0" smtClean="0"/>
            <a:t>Удовлетворение познавательной потребности</a:t>
          </a:r>
          <a:endParaRPr lang="ru-RU" sz="1800"/>
        </a:p>
      </dgm:t>
    </dgm:pt>
    <dgm:pt modelId="{0FF0ED1D-5283-4323-AC11-620BED1AB35B}" type="parTrans" cxnId="{96D8AB90-7E08-4761-B5B3-778357D960EE}">
      <dgm:prSet/>
      <dgm:spPr/>
      <dgm:t>
        <a:bodyPr/>
        <a:lstStyle/>
        <a:p>
          <a:endParaRPr lang="ru-RU"/>
        </a:p>
      </dgm:t>
    </dgm:pt>
    <dgm:pt modelId="{58717B94-E840-49AB-A573-3718E44FF3CA}" type="sibTrans" cxnId="{96D8AB90-7E08-4761-B5B3-778357D960EE}">
      <dgm:prSet/>
      <dgm:spPr/>
      <dgm:t>
        <a:bodyPr/>
        <a:lstStyle/>
        <a:p>
          <a:endParaRPr lang="ru-RU"/>
        </a:p>
      </dgm:t>
    </dgm:pt>
    <dgm:pt modelId="{24A38A3F-F4F9-4986-8A22-651D3A40A700}">
      <dgm:prSet custT="1"/>
      <dgm:spPr/>
      <dgm:t>
        <a:bodyPr/>
        <a:lstStyle/>
        <a:p>
          <a:pPr rtl="0"/>
          <a:r>
            <a:rPr lang="ru-RU" sz="1800" baseline="0" smtClean="0"/>
            <a:t>Удовлетворение потребности в межличностном общении</a:t>
          </a:r>
          <a:endParaRPr lang="ru-RU" sz="1800"/>
        </a:p>
      </dgm:t>
    </dgm:pt>
    <dgm:pt modelId="{D22345D3-A224-4A0B-B98C-D3D94234D9F6}" type="parTrans" cxnId="{9AD29BB6-9035-4EAB-A74B-882FA1A1C9C5}">
      <dgm:prSet/>
      <dgm:spPr/>
      <dgm:t>
        <a:bodyPr/>
        <a:lstStyle/>
        <a:p>
          <a:endParaRPr lang="ru-RU"/>
        </a:p>
      </dgm:t>
    </dgm:pt>
    <dgm:pt modelId="{A4C470F1-5C38-4869-BED7-BE5767248EA7}" type="sibTrans" cxnId="{9AD29BB6-9035-4EAB-A74B-882FA1A1C9C5}">
      <dgm:prSet/>
      <dgm:spPr/>
      <dgm:t>
        <a:bodyPr/>
        <a:lstStyle/>
        <a:p>
          <a:endParaRPr lang="ru-RU"/>
        </a:p>
      </dgm:t>
    </dgm:pt>
    <dgm:pt modelId="{17FB55B5-AAC5-44E1-A97C-D892D29A91E6}">
      <dgm:prSet custT="1"/>
      <dgm:spPr/>
      <dgm:t>
        <a:bodyPr/>
        <a:lstStyle/>
        <a:p>
          <a:pPr rtl="0"/>
          <a:r>
            <a:rPr lang="ru-RU" sz="1800" baseline="0" smtClean="0"/>
            <a:t>Развитие способности к самоуправлению своей деятельностью – рефлексивной саморегуляции</a:t>
          </a:r>
          <a:endParaRPr lang="ru-RU" sz="1800"/>
        </a:p>
      </dgm:t>
    </dgm:pt>
    <dgm:pt modelId="{B499257C-6C69-4B27-9C4E-6B4D7634C04D}" type="parTrans" cxnId="{A42055AA-2A5F-4544-9E3A-611E51DADCC1}">
      <dgm:prSet/>
      <dgm:spPr/>
      <dgm:t>
        <a:bodyPr/>
        <a:lstStyle/>
        <a:p>
          <a:endParaRPr lang="ru-RU"/>
        </a:p>
      </dgm:t>
    </dgm:pt>
    <dgm:pt modelId="{C40DCBD0-803E-4C50-AEB6-FE249C01C79A}" type="sibTrans" cxnId="{A42055AA-2A5F-4544-9E3A-611E51DADCC1}">
      <dgm:prSet/>
      <dgm:spPr/>
      <dgm:t>
        <a:bodyPr/>
        <a:lstStyle/>
        <a:p>
          <a:endParaRPr lang="ru-RU"/>
        </a:p>
      </dgm:t>
    </dgm:pt>
    <dgm:pt modelId="{9B5B893C-420B-41D1-8A05-75883AE2F9F5}">
      <dgm:prSet custT="1"/>
      <dgm:spPr/>
      <dgm:t>
        <a:bodyPr/>
        <a:lstStyle/>
        <a:p>
          <a:pPr rtl="0"/>
          <a:r>
            <a:rPr lang="ru-RU" sz="1800" baseline="0" smtClean="0"/>
            <a:t>Дифференциация и индивидуализация содержания обучения</a:t>
          </a:r>
          <a:endParaRPr lang="ru-RU" sz="1800"/>
        </a:p>
      </dgm:t>
    </dgm:pt>
    <dgm:pt modelId="{8DBCE75E-7ADD-41A5-BA87-48A70ADA5965}" type="parTrans" cxnId="{DB6B69DC-94A9-4384-A344-22AC1A464C0E}">
      <dgm:prSet/>
      <dgm:spPr/>
      <dgm:t>
        <a:bodyPr/>
        <a:lstStyle/>
        <a:p>
          <a:endParaRPr lang="ru-RU"/>
        </a:p>
      </dgm:t>
    </dgm:pt>
    <dgm:pt modelId="{938F0C7D-55A3-4CE5-928E-2A69D60D6C28}" type="sibTrans" cxnId="{DB6B69DC-94A9-4384-A344-22AC1A464C0E}">
      <dgm:prSet/>
      <dgm:spPr/>
      <dgm:t>
        <a:bodyPr/>
        <a:lstStyle/>
        <a:p>
          <a:endParaRPr lang="ru-RU"/>
        </a:p>
      </dgm:t>
    </dgm:pt>
    <dgm:pt modelId="{2173F10A-5AAD-45ED-8508-6270270B88D4}">
      <dgm:prSet custT="1"/>
      <dgm:spPr/>
      <dgm:t>
        <a:bodyPr/>
        <a:lstStyle/>
        <a:p>
          <a:pPr rtl="0"/>
          <a:r>
            <a:rPr lang="ru-RU" sz="1800" baseline="0" smtClean="0"/>
            <a:t>Дифференциация и индивидуализация помощи учителя учащимся</a:t>
          </a:r>
          <a:endParaRPr lang="ru-RU" sz="1800"/>
        </a:p>
      </dgm:t>
    </dgm:pt>
    <dgm:pt modelId="{AE4335D6-8A5C-4DCB-9A76-39A177229B27}" type="parTrans" cxnId="{4F7426F8-A0C1-4EB6-A5A1-A9D5023B4D58}">
      <dgm:prSet/>
      <dgm:spPr/>
      <dgm:t>
        <a:bodyPr/>
        <a:lstStyle/>
        <a:p>
          <a:endParaRPr lang="ru-RU"/>
        </a:p>
      </dgm:t>
    </dgm:pt>
    <dgm:pt modelId="{66E55624-5B27-4645-BDE5-4B05A7CE7911}" type="sibTrans" cxnId="{4F7426F8-A0C1-4EB6-A5A1-A9D5023B4D58}">
      <dgm:prSet/>
      <dgm:spPr/>
      <dgm:t>
        <a:bodyPr/>
        <a:lstStyle/>
        <a:p>
          <a:endParaRPr lang="ru-RU"/>
        </a:p>
      </dgm:t>
    </dgm:pt>
    <dgm:pt modelId="{A6AE7A1F-6651-4C57-B3AB-0C2F83266F9D}" type="pres">
      <dgm:prSet presAssocID="{3FAE6AC5-D1E3-4CB5-8074-62F778828121}" presName="compositeShape" presStyleCnt="0">
        <dgm:presLayoutVars>
          <dgm:dir/>
          <dgm:resizeHandles/>
        </dgm:presLayoutVars>
      </dgm:prSet>
      <dgm:spPr/>
    </dgm:pt>
    <dgm:pt modelId="{C367F6C7-1919-4B60-92CA-BB54E01A9B20}" type="pres">
      <dgm:prSet presAssocID="{3FAE6AC5-D1E3-4CB5-8074-62F778828121}" presName="pyramid" presStyleLbl="node1" presStyleIdx="0" presStyleCnt="1" custLinFactNeighborX="-37251" custLinFactNeighborY="1996"/>
      <dgm:spPr/>
    </dgm:pt>
    <dgm:pt modelId="{51D3FF25-05B8-4444-B9B8-5594471F5470}" type="pres">
      <dgm:prSet presAssocID="{3FAE6AC5-D1E3-4CB5-8074-62F778828121}" presName="theList" presStyleCnt="0"/>
      <dgm:spPr/>
    </dgm:pt>
    <dgm:pt modelId="{A057E0CB-4F08-4436-A449-A1985022677A}" type="pres">
      <dgm:prSet presAssocID="{924D329D-8E90-42D5-A901-FCE62E0347DB}" presName="aNode" presStyleLbl="fgAcc1" presStyleIdx="0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5BF2D149-7698-4654-BAE2-50FBA0BA66DC}" type="pres">
      <dgm:prSet presAssocID="{924D329D-8E90-42D5-A901-FCE62E0347DB}" presName="aSpace" presStyleCnt="0"/>
      <dgm:spPr/>
    </dgm:pt>
    <dgm:pt modelId="{DF37CF83-492D-47D8-B284-0B0CFA48DD08}" type="pres">
      <dgm:prSet presAssocID="{B8513E3B-D2AF-4AEA-9EAA-555AF59A03B3}" presName="aNode" presStyleLbl="fgAcc1" presStyleIdx="1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B5B54C8A-AC34-4BED-A6EA-F79D4E67A3FE}" type="pres">
      <dgm:prSet presAssocID="{B8513E3B-D2AF-4AEA-9EAA-555AF59A03B3}" presName="aSpace" presStyleCnt="0"/>
      <dgm:spPr/>
    </dgm:pt>
    <dgm:pt modelId="{79466081-F545-4644-9FFE-8EF15C8AACCA}" type="pres">
      <dgm:prSet presAssocID="{39B4A20F-3768-4A80-BB1D-19AB7FDC96CA}" presName="aNode" presStyleLbl="fgAcc1" presStyleIdx="2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8F75C47D-BA0C-45FA-9EE6-8D07CFD24CB2}" type="pres">
      <dgm:prSet presAssocID="{39B4A20F-3768-4A80-BB1D-19AB7FDC96CA}" presName="aSpace" presStyleCnt="0"/>
      <dgm:spPr/>
    </dgm:pt>
    <dgm:pt modelId="{D38C3B73-A68C-4FFA-965A-0924CC506FA7}" type="pres">
      <dgm:prSet presAssocID="{5569FBB4-B1FE-4841-A279-082AC1373F07}" presName="aNode" presStyleLbl="fgAcc1" presStyleIdx="3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293A7701-6029-427A-BD4C-283EB8BA5C9F}" type="pres">
      <dgm:prSet presAssocID="{5569FBB4-B1FE-4841-A279-082AC1373F07}" presName="aSpace" presStyleCnt="0"/>
      <dgm:spPr/>
    </dgm:pt>
    <dgm:pt modelId="{83271F0D-66CF-4E81-974A-8C5AA5D46227}" type="pres">
      <dgm:prSet presAssocID="{24A38A3F-F4F9-4986-8A22-651D3A40A700}" presName="aNode" presStyleLbl="fgAcc1" presStyleIdx="4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3CB50654-54A4-475F-B7DE-B7ADC5DF7A6B}" type="pres">
      <dgm:prSet presAssocID="{24A38A3F-F4F9-4986-8A22-651D3A40A700}" presName="aSpace" presStyleCnt="0"/>
      <dgm:spPr/>
    </dgm:pt>
    <dgm:pt modelId="{9326506A-BDAD-4941-9E8F-3008466AEF9F}" type="pres">
      <dgm:prSet presAssocID="{17FB55B5-AAC5-44E1-A97C-D892D29A91E6}" presName="aNode" presStyleLbl="fgAcc1" presStyleIdx="5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F3AD5EA3-5A06-4A53-9825-59F160D2E22D}" type="pres">
      <dgm:prSet presAssocID="{17FB55B5-AAC5-44E1-A97C-D892D29A91E6}" presName="aSpace" presStyleCnt="0"/>
      <dgm:spPr/>
    </dgm:pt>
    <dgm:pt modelId="{78622EDB-2213-4C40-A2D5-DCF0852583FA}" type="pres">
      <dgm:prSet presAssocID="{9B5B893C-420B-41D1-8A05-75883AE2F9F5}" presName="aNode" presStyleLbl="fgAcc1" presStyleIdx="6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AD9759E5-8AEC-4758-9ACB-B6A069061DAD}" type="pres">
      <dgm:prSet presAssocID="{9B5B893C-420B-41D1-8A05-75883AE2F9F5}" presName="aSpace" presStyleCnt="0"/>
      <dgm:spPr/>
    </dgm:pt>
    <dgm:pt modelId="{9E5D4F24-51DD-42C0-8EF3-6148AD5ED13F}" type="pres">
      <dgm:prSet presAssocID="{2173F10A-5AAD-45ED-8508-6270270B88D4}" presName="aNode" presStyleLbl="fgAcc1" presStyleIdx="7" presStyleCnt="8" custScaleX="221491" custScaleY="1120871" custLinFactY="-12451" custLinFactNeighborX="26949" custLinFactNeighborY="-100000">
        <dgm:presLayoutVars>
          <dgm:bulletEnabled val="1"/>
        </dgm:presLayoutVars>
      </dgm:prSet>
      <dgm:spPr/>
    </dgm:pt>
    <dgm:pt modelId="{59989512-A2E2-4F74-A9F8-6828E9A4A321}" type="pres">
      <dgm:prSet presAssocID="{2173F10A-5AAD-45ED-8508-6270270B88D4}" presName="aSpace" presStyleCnt="0"/>
      <dgm:spPr/>
    </dgm:pt>
  </dgm:ptLst>
  <dgm:cxnLst>
    <dgm:cxn modelId="{C1421A80-94FA-4DA6-A0D1-DC0FA4FAD8CF}" type="presOf" srcId="{9B5B893C-420B-41D1-8A05-75883AE2F9F5}" destId="{78622EDB-2213-4C40-A2D5-DCF0852583FA}" srcOrd="0" destOrd="0" presId="urn:microsoft.com/office/officeart/2005/8/layout/pyramid2"/>
    <dgm:cxn modelId="{4F7426F8-A0C1-4EB6-A5A1-A9D5023B4D58}" srcId="{3FAE6AC5-D1E3-4CB5-8074-62F778828121}" destId="{2173F10A-5AAD-45ED-8508-6270270B88D4}" srcOrd="7" destOrd="0" parTransId="{AE4335D6-8A5C-4DCB-9A76-39A177229B27}" sibTransId="{66E55624-5B27-4645-BDE5-4B05A7CE7911}"/>
    <dgm:cxn modelId="{795E8C9F-9D70-4888-BFB4-DC2D44E18E25}" type="presOf" srcId="{17FB55B5-AAC5-44E1-A97C-D892D29A91E6}" destId="{9326506A-BDAD-4941-9E8F-3008466AEF9F}" srcOrd="0" destOrd="0" presId="urn:microsoft.com/office/officeart/2005/8/layout/pyramid2"/>
    <dgm:cxn modelId="{F4606B25-860A-458E-A3A6-583CB53B51BA}" type="presOf" srcId="{3FAE6AC5-D1E3-4CB5-8074-62F778828121}" destId="{A6AE7A1F-6651-4C57-B3AB-0C2F83266F9D}" srcOrd="0" destOrd="0" presId="urn:microsoft.com/office/officeart/2005/8/layout/pyramid2"/>
    <dgm:cxn modelId="{DB6B69DC-94A9-4384-A344-22AC1A464C0E}" srcId="{3FAE6AC5-D1E3-4CB5-8074-62F778828121}" destId="{9B5B893C-420B-41D1-8A05-75883AE2F9F5}" srcOrd="6" destOrd="0" parTransId="{8DBCE75E-7ADD-41A5-BA87-48A70ADA5965}" sibTransId="{938F0C7D-55A3-4CE5-928E-2A69D60D6C28}"/>
    <dgm:cxn modelId="{A42055AA-2A5F-4544-9E3A-611E51DADCC1}" srcId="{3FAE6AC5-D1E3-4CB5-8074-62F778828121}" destId="{17FB55B5-AAC5-44E1-A97C-D892D29A91E6}" srcOrd="5" destOrd="0" parTransId="{B499257C-6C69-4B27-9C4E-6B4D7634C04D}" sibTransId="{C40DCBD0-803E-4C50-AEB6-FE249C01C79A}"/>
    <dgm:cxn modelId="{6EA8C94B-5600-47CE-990B-7CE8310B31D7}" type="presOf" srcId="{2173F10A-5AAD-45ED-8508-6270270B88D4}" destId="{9E5D4F24-51DD-42C0-8EF3-6148AD5ED13F}" srcOrd="0" destOrd="0" presId="urn:microsoft.com/office/officeart/2005/8/layout/pyramid2"/>
    <dgm:cxn modelId="{96D8AB90-7E08-4761-B5B3-778357D960EE}" srcId="{3FAE6AC5-D1E3-4CB5-8074-62F778828121}" destId="{5569FBB4-B1FE-4841-A279-082AC1373F07}" srcOrd="3" destOrd="0" parTransId="{0FF0ED1D-5283-4323-AC11-620BED1AB35B}" sibTransId="{58717B94-E840-49AB-A573-3718E44FF3CA}"/>
    <dgm:cxn modelId="{81F79F2B-CDC0-412E-B07A-024FEDA8D8B6}" srcId="{3FAE6AC5-D1E3-4CB5-8074-62F778828121}" destId="{39B4A20F-3768-4A80-BB1D-19AB7FDC96CA}" srcOrd="2" destOrd="0" parTransId="{302E001B-B256-403A-94E4-F53ADD9E20AD}" sibTransId="{9D845D53-AAC2-4C02-80A1-C6F37C844123}"/>
    <dgm:cxn modelId="{BB5C4C93-D903-428E-8BE3-0900457D5DD6}" type="presOf" srcId="{24A38A3F-F4F9-4986-8A22-651D3A40A700}" destId="{83271F0D-66CF-4E81-974A-8C5AA5D46227}" srcOrd="0" destOrd="0" presId="urn:microsoft.com/office/officeart/2005/8/layout/pyramid2"/>
    <dgm:cxn modelId="{938F80A1-24B9-4A12-A098-2D57712E9C34}" type="presOf" srcId="{B8513E3B-D2AF-4AEA-9EAA-555AF59A03B3}" destId="{DF37CF83-492D-47D8-B284-0B0CFA48DD08}" srcOrd="0" destOrd="0" presId="urn:microsoft.com/office/officeart/2005/8/layout/pyramid2"/>
    <dgm:cxn modelId="{DEC571AD-43A1-4F31-8E6F-F4503CC3A6B5}" type="presOf" srcId="{924D329D-8E90-42D5-A901-FCE62E0347DB}" destId="{A057E0CB-4F08-4436-A449-A1985022677A}" srcOrd="0" destOrd="0" presId="urn:microsoft.com/office/officeart/2005/8/layout/pyramid2"/>
    <dgm:cxn modelId="{1688F445-FF30-4C48-9231-33054E8410D4}" srcId="{3FAE6AC5-D1E3-4CB5-8074-62F778828121}" destId="{B8513E3B-D2AF-4AEA-9EAA-555AF59A03B3}" srcOrd="1" destOrd="0" parTransId="{50E5A4EF-F00B-4C2E-BDF0-79A38BBC00D3}" sibTransId="{45016628-66C8-4454-81EB-C8A32C1D74C4}"/>
    <dgm:cxn modelId="{858E813A-A4CD-48CF-A793-58AA875FCE1C}" srcId="{3FAE6AC5-D1E3-4CB5-8074-62F778828121}" destId="{924D329D-8E90-42D5-A901-FCE62E0347DB}" srcOrd="0" destOrd="0" parTransId="{898A863D-1DA8-40A3-9989-75A8CD845F10}" sibTransId="{8392BC13-7D9A-4D8C-BCEF-2BE741E6BDE6}"/>
    <dgm:cxn modelId="{00E9828C-99E0-436A-9048-0EC59A667888}" type="presOf" srcId="{5569FBB4-B1FE-4841-A279-082AC1373F07}" destId="{D38C3B73-A68C-4FFA-965A-0924CC506FA7}" srcOrd="0" destOrd="0" presId="urn:microsoft.com/office/officeart/2005/8/layout/pyramid2"/>
    <dgm:cxn modelId="{9AD29BB6-9035-4EAB-A74B-882FA1A1C9C5}" srcId="{3FAE6AC5-D1E3-4CB5-8074-62F778828121}" destId="{24A38A3F-F4F9-4986-8A22-651D3A40A700}" srcOrd="4" destOrd="0" parTransId="{D22345D3-A224-4A0B-B98C-D3D94234D9F6}" sibTransId="{A4C470F1-5C38-4869-BED7-BE5767248EA7}"/>
    <dgm:cxn modelId="{0AF3797A-1229-4C00-A4A7-891E3F6BE019}" type="presOf" srcId="{39B4A20F-3768-4A80-BB1D-19AB7FDC96CA}" destId="{79466081-F545-4644-9FFE-8EF15C8AACCA}" srcOrd="0" destOrd="0" presId="urn:microsoft.com/office/officeart/2005/8/layout/pyramid2"/>
    <dgm:cxn modelId="{326D5F33-3348-4CB6-91AF-B5B891AEA160}" type="presParOf" srcId="{A6AE7A1F-6651-4C57-B3AB-0C2F83266F9D}" destId="{C367F6C7-1919-4B60-92CA-BB54E01A9B20}" srcOrd="0" destOrd="0" presId="urn:microsoft.com/office/officeart/2005/8/layout/pyramid2"/>
    <dgm:cxn modelId="{45141387-6469-4A0D-8E28-FA1FDC01BEFC}" type="presParOf" srcId="{A6AE7A1F-6651-4C57-B3AB-0C2F83266F9D}" destId="{51D3FF25-05B8-4444-B9B8-5594471F5470}" srcOrd="1" destOrd="0" presId="urn:microsoft.com/office/officeart/2005/8/layout/pyramid2"/>
    <dgm:cxn modelId="{C8FE8A1E-15F0-453E-A534-DA8A6333622C}" type="presParOf" srcId="{51D3FF25-05B8-4444-B9B8-5594471F5470}" destId="{A057E0CB-4F08-4436-A449-A1985022677A}" srcOrd="0" destOrd="0" presId="urn:microsoft.com/office/officeart/2005/8/layout/pyramid2"/>
    <dgm:cxn modelId="{E16CEEF1-12B0-45EC-959D-332CF7561506}" type="presParOf" srcId="{51D3FF25-05B8-4444-B9B8-5594471F5470}" destId="{5BF2D149-7698-4654-BAE2-50FBA0BA66DC}" srcOrd="1" destOrd="0" presId="urn:microsoft.com/office/officeart/2005/8/layout/pyramid2"/>
    <dgm:cxn modelId="{221DC33E-9D06-4732-98AE-2EA60D884458}" type="presParOf" srcId="{51D3FF25-05B8-4444-B9B8-5594471F5470}" destId="{DF37CF83-492D-47D8-B284-0B0CFA48DD08}" srcOrd="2" destOrd="0" presId="urn:microsoft.com/office/officeart/2005/8/layout/pyramid2"/>
    <dgm:cxn modelId="{6C268878-19E2-4B68-BD7E-3CD1A999E249}" type="presParOf" srcId="{51D3FF25-05B8-4444-B9B8-5594471F5470}" destId="{B5B54C8A-AC34-4BED-A6EA-F79D4E67A3FE}" srcOrd="3" destOrd="0" presId="urn:microsoft.com/office/officeart/2005/8/layout/pyramid2"/>
    <dgm:cxn modelId="{9760E3FF-0C4D-493F-86A6-33C65529EA3F}" type="presParOf" srcId="{51D3FF25-05B8-4444-B9B8-5594471F5470}" destId="{79466081-F545-4644-9FFE-8EF15C8AACCA}" srcOrd="4" destOrd="0" presId="urn:microsoft.com/office/officeart/2005/8/layout/pyramid2"/>
    <dgm:cxn modelId="{79A06327-7FB8-4637-9BC8-54BDFA7FF370}" type="presParOf" srcId="{51D3FF25-05B8-4444-B9B8-5594471F5470}" destId="{8F75C47D-BA0C-45FA-9EE6-8D07CFD24CB2}" srcOrd="5" destOrd="0" presId="urn:microsoft.com/office/officeart/2005/8/layout/pyramid2"/>
    <dgm:cxn modelId="{BD748F55-4A20-4D9D-AB9C-C0E39D8D32E1}" type="presParOf" srcId="{51D3FF25-05B8-4444-B9B8-5594471F5470}" destId="{D38C3B73-A68C-4FFA-965A-0924CC506FA7}" srcOrd="6" destOrd="0" presId="urn:microsoft.com/office/officeart/2005/8/layout/pyramid2"/>
    <dgm:cxn modelId="{6F11F25A-3E1F-4D94-8936-BB125FADB5A6}" type="presParOf" srcId="{51D3FF25-05B8-4444-B9B8-5594471F5470}" destId="{293A7701-6029-427A-BD4C-283EB8BA5C9F}" srcOrd="7" destOrd="0" presId="urn:microsoft.com/office/officeart/2005/8/layout/pyramid2"/>
    <dgm:cxn modelId="{894B8E26-DA6A-4695-A018-4CC7BD7A5303}" type="presParOf" srcId="{51D3FF25-05B8-4444-B9B8-5594471F5470}" destId="{83271F0D-66CF-4E81-974A-8C5AA5D46227}" srcOrd="8" destOrd="0" presId="urn:microsoft.com/office/officeart/2005/8/layout/pyramid2"/>
    <dgm:cxn modelId="{797CB722-C72C-4E43-ABDA-6ECCD964B1B8}" type="presParOf" srcId="{51D3FF25-05B8-4444-B9B8-5594471F5470}" destId="{3CB50654-54A4-475F-B7DE-B7ADC5DF7A6B}" srcOrd="9" destOrd="0" presId="urn:microsoft.com/office/officeart/2005/8/layout/pyramid2"/>
    <dgm:cxn modelId="{594C38DE-C54D-4C63-AC04-11F82137FAB0}" type="presParOf" srcId="{51D3FF25-05B8-4444-B9B8-5594471F5470}" destId="{9326506A-BDAD-4941-9E8F-3008466AEF9F}" srcOrd="10" destOrd="0" presId="urn:microsoft.com/office/officeart/2005/8/layout/pyramid2"/>
    <dgm:cxn modelId="{A4A6897C-6331-4A84-B573-B6E60C178F65}" type="presParOf" srcId="{51D3FF25-05B8-4444-B9B8-5594471F5470}" destId="{F3AD5EA3-5A06-4A53-9825-59F160D2E22D}" srcOrd="11" destOrd="0" presId="urn:microsoft.com/office/officeart/2005/8/layout/pyramid2"/>
    <dgm:cxn modelId="{6AC12016-E0CE-408A-9CF4-0763A321FE58}" type="presParOf" srcId="{51D3FF25-05B8-4444-B9B8-5594471F5470}" destId="{78622EDB-2213-4C40-A2D5-DCF0852583FA}" srcOrd="12" destOrd="0" presId="urn:microsoft.com/office/officeart/2005/8/layout/pyramid2"/>
    <dgm:cxn modelId="{4F271D3D-E721-4065-A096-C1BDCB556700}" type="presParOf" srcId="{51D3FF25-05B8-4444-B9B8-5594471F5470}" destId="{AD9759E5-8AEC-4758-9ACB-B6A069061DAD}" srcOrd="13" destOrd="0" presId="urn:microsoft.com/office/officeart/2005/8/layout/pyramid2"/>
    <dgm:cxn modelId="{E1341CF1-B33E-46D9-8D60-8A62ADE2056D}" type="presParOf" srcId="{51D3FF25-05B8-4444-B9B8-5594471F5470}" destId="{9E5D4F24-51DD-42C0-8EF3-6148AD5ED13F}" srcOrd="14" destOrd="0" presId="urn:microsoft.com/office/officeart/2005/8/layout/pyramid2"/>
    <dgm:cxn modelId="{06DBC3A7-15CF-485F-97A5-E866B126FC05}" type="presParOf" srcId="{51D3FF25-05B8-4444-B9B8-5594471F5470}" destId="{59989512-A2E2-4F74-A9F8-6828E9A4A321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7EAF2-A0EF-4552-86AF-9643D70A9D22}">
      <dsp:nvSpPr>
        <dsp:cNvPr id="0" name=""/>
        <dsp:cNvSpPr/>
      </dsp:nvSpPr>
      <dsp:spPr>
        <a:xfrm>
          <a:off x="0" y="0"/>
          <a:ext cx="4010809" cy="401080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C79C29-E3C4-4607-8D2A-24B322F01165}">
      <dsp:nvSpPr>
        <dsp:cNvPr id="0" name=""/>
        <dsp:cNvSpPr/>
      </dsp:nvSpPr>
      <dsp:spPr>
        <a:xfrm>
          <a:off x="2005404" y="0"/>
          <a:ext cx="7915032" cy="40108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способность субъекта к </a:t>
          </a: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само</a:t>
          </a: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развитию и </a:t>
          </a: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само</a:t>
          </a: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совершенствованию путем </a:t>
          </a: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сознательного </a:t>
          </a: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и </a:t>
          </a: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активного</a:t>
          </a: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 присвоения нового социального опыта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05404" y="0"/>
        <a:ext cx="7915032" cy="1905134"/>
      </dsp:txXfrm>
    </dsp:sp>
    <dsp:sp modelId="{6336620E-B2FA-44F6-B26F-E308FA6AA338}">
      <dsp:nvSpPr>
        <dsp:cNvPr id="0" name=""/>
        <dsp:cNvSpPr/>
      </dsp:nvSpPr>
      <dsp:spPr>
        <a:xfrm>
          <a:off x="1052837" y="1905134"/>
          <a:ext cx="1905134" cy="190513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0549C9-2247-4A13-8BDA-ACA36557259C}">
      <dsp:nvSpPr>
        <dsp:cNvPr id="0" name=""/>
        <dsp:cNvSpPr/>
      </dsp:nvSpPr>
      <dsp:spPr>
        <a:xfrm>
          <a:off x="2005404" y="1905134"/>
          <a:ext cx="7915032" cy="19051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совокупность действий учащегося,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 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05404" y="1905134"/>
        <a:ext cx="7915032" cy="19051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5CB71-8155-491C-B0AD-15AE9FB78BAE}">
      <dsp:nvSpPr>
        <dsp:cNvPr id="0" name=""/>
        <dsp:cNvSpPr/>
      </dsp:nvSpPr>
      <dsp:spPr>
        <a:xfrm>
          <a:off x="433141" y="58"/>
          <a:ext cx="3618159" cy="2349641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shade val="8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shade val="8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/>
            <a:t>Какие пословицы подходят друг другу по смыслу </a:t>
          </a:r>
          <a:r>
            <a:rPr lang="ru-RU" sz="2100" kern="1200" baseline="0" dirty="0" smtClean="0"/>
            <a:t>(формирование умения работать с метафорами)</a:t>
          </a:r>
          <a:endParaRPr lang="ru-RU" sz="2100" kern="1200" dirty="0"/>
        </a:p>
      </dsp:txBody>
      <dsp:txXfrm>
        <a:off x="547841" y="114758"/>
        <a:ext cx="3388759" cy="2120241"/>
      </dsp:txXfrm>
    </dsp:sp>
    <dsp:sp modelId="{77BA8E66-BBAA-47FA-B34E-BC02098CE5E8}">
      <dsp:nvSpPr>
        <dsp:cNvPr id="0" name=""/>
        <dsp:cNvSpPr/>
      </dsp:nvSpPr>
      <dsp:spPr>
        <a:xfrm>
          <a:off x="433141" y="2467182"/>
          <a:ext cx="3618159" cy="2349641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2504"/>
                <a:satOff val="1077"/>
                <a:lumOff val="23121"/>
                <a:alphaOff val="0"/>
                <a:tint val="15000"/>
                <a:satMod val="250000"/>
              </a:schemeClr>
            </a:gs>
            <a:gs pos="49000">
              <a:schemeClr val="accent2">
                <a:shade val="80000"/>
                <a:hueOff val="-112504"/>
                <a:satOff val="1077"/>
                <a:lumOff val="23121"/>
                <a:alphaOff val="0"/>
                <a:tint val="50000"/>
                <a:satMod val="200000"/>
              </a:schemeClr>
            </a:gs>
            <a:gs pos="49100">
              <a:schemeClr val="accent2">
                <a:shade val="80000"/>
                <a:hueOff val="-112504"/>
                <a:satOff val="1077"/>
                <a:lumOff val="23121"/>
                <a:alphaOff val="0"/>
                <a:tint val="64000"/>
                <a:satMod val="160000"/>
              </a:schemeClr>
            </a:gs>
            <a:gs pos="92000">
              <a:schemeClr val="accent2">
                <a:shade val="80000"/>
                <a:hueOff val="-112504"/>
                <a:satOff val="1077"/>
                <a:lumOff val="23121"/>
                <a:alphaOff val="0"/>
                <a:tint val="50000"/>
                <a:satMod val="200000"/>
              </a:schemeClr>
            </a:gs>
            <a:gs pos="100000">
              <a:schemeClr val="accent2">
                <a:shade val="80000"/>
                <a:hueOff val="-112504"/>
                <a:satOff val="1077"/>
                <a:lumOff val="23121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shade val="80000"/>
              <a:hueOff val="-112504"/>
              <a:satOff val="1077"/>
              <a:lumOff val="23121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smtClean="0"/>
            <a:t>Ответить на вопросы к тексту о причинах судьбы героев </a:t>
          </a:r>
          <a:r>
            <a:rPr lang="ru-RU" sz="2000" kern="1200" baseline="0" smtClean="0"/>
            <a:t>(формирование умения оценивать факты, события, явления, выделять причинно-следственные связи)</a:t>
          </a:r>
          <a:endParaRPr lang="ru-RU" sz="2000" kern="1200"/>
        </a:p>
      </dsp:txBody>
      <dsp:txXfrm>
        <a:off x="547841" y="2581882"/>
        <a:ext cx="3388759" cy="212024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1D5CF-065F-467E-A9AA-5C52D173E619}">
      <dsp:nvSpPr>
        <dsp:cNvPr id="0" name=""/>
        <dsp:cNvSpPr/>
      </dsp:nvSpPr>
      <dsp:spPr>
        <a:xfrm>
          <a:off x="482602" y="57"/>
          <a:ext cx="3835395" cy="22859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Найти в таблице последовательность чисел </a:t>
          </a:r>
          <a:r>
            <a:rPr lang="ru-RU" sz="2400" kern="1200" dirty="0" smtClean="0"/>
            <a:t>(формирование умения выдвигать гипотезы)</a:t>
          </a:r>
          <a:endParaRPr lang="ru-RU" sz="2400" kern="1200" dirty="0"/>
        </a:p>
      </dsp:txBody>
      <dsp:txXfrm>
        <a:off x="594193" y="111648"/>
        <a:ext cx="3612213" cy="2062762"/>
      </dsp:txXfrm>
    </dsp:sp>
    <dsp:sp modelId="{5F0B4B41-CC5A-4F0F-842C-AF9138014A78}">
      <dsp:nvSpPr>
        <dsp:cNvPr id="0" name=""/>
        <dsp:cNvSpPr/>
      </dsp:nvSpPr>
      <dsp:spPr>
        <a:xfrm>
          <a:off x="482602" y="2400298"/>
          <a:ext cx="3835395" cy="22859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Найти правило размещения чисел и вставить недостающие числа </a:t>
          </a:r>
          <a:r>
            <a:rPr lang="ru-RU" sz="2300" kern="1200" smtClean="0"/>
            <a:t>(формирование умения выделять закономерность)</a:t>
          </a:r>
          <a:endParaRPr lang="ru-RU" sz="2300" kern="1200"/>
        </a:p>
      </dsp:txBody>
      <dsp:txXfrm>
        <a:off x="594193" y="2511889"/>
        <a:ext cx="3612213" cy="20627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17848-CEEA-4D34-B7C3-4C803B4B23A0}">
      <dsp:nvSpPr>
        <dsp:cNvPr id="0" name=""/>
        <dsp:cNvSpPr/>
      </dsp:nvSpPr>
      <dsp:spPr>
        <a:xfrm>
          <a:off x="167047" y="0"/>
          <a:ext cx="3896951" cy="501639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/>
            <a:t>Выбрать транспорт для поездки семьи в путешествие </a:t>
          </a:r>
          <a:r>
            <a:rPr lang="ru-RU" sz="2200" kern="1200" baseline="0" dirty="0" smtClean="0"/>
            <a:t>(формирование умения проводить эмпирическое исследование – это установление новых фактов, на основе их обобщения формулируются закономерности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baseline="0" dirty="0" smtClean="0"/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baseline="0" dirty="0" smtClean="0"/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baseline="0" dirty="0" smtClean="0"/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357280" y="190233"/>
        <a:ext cx="3516485" cy="463593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F980A-4D43-4969-BD68-011F04349A3D}">
      <dsp:nvSpPr>
        <dsp:cNvPr id="0" name=""/>
        <dsp:cNvSpPr/>
      </dsp:nvSpPr>
      <dsp:spPr>
        <a:xfrm>
          <a:off x="542119" y="0"/>
          <a:ext cx="3860795" cy="241587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Составить как можно больше слов из ряда заданных согласных </a:t>
          </a:r>
          <a:r>
            <a:rPr lang="ru-RU" sz="2200" kern="1200" dirty="0" smtClean="0"/>
            <a:t>(формирование умения работать по определенным правилам)</a:t>
          </a:r>
          <a:endParaRPr lang="ru-RU" sz="2200" kern="1200" dirty="0"/>
        </a:p>
      </dsp:txBody>
      <dsp:txXfrm>
        <a:off x="660052" y="117933"/>
        <a:ext cx="3624929" cy="2180007"/>
      </dsp:txXfrm>
    </dsp:sp>
    <dsp:sp modelId="{FBC06BC7-9E48-4F05-B24D-65C3DAD59FE8}">
      <dsp:nvSpPr>
        <dsp:cNvPr id="0" name=""/>
        <dsp:cNvSpPr/>
      </dsp:nvSpPr>
      <dsp:spPr>
        <a:xfrm>
          <a:off x="542119" y="2498629"/>
          <a:ext cx="3860795" cy="241587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Определить, какая буква пропущена в словах. Сопоставить способы нахождения недостающих букв при построении слов </a:t>
          </a:r>
          <a:r>
            <a:rPr lang="ru-RU" sz="2100" kern="1200" smtClean="0"/>
            <a:t>(формирование умения выделять и сравнивать)</a:t>
          </a:r>
          <a:endParaRPr lang="ru-RU" sz="2100" kern="1200"/>
        </a:p>
      </dsp:txBody>
      <dsp:txXfrm>
        <a:off x="660052" y="2616562"/>
        <a:ext cx="3624929" cy="218000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F80A3-6720-4978-8C40-657637F764AC}">
      <dsp:nvSpPr>
        <dsp:cNvPr id="0" name=""/>
        <dsp:cNvSpPr/>
      </dsp:nvSpPr>
      <dsp:spPr>
        <a:xfrm>
          <a:off x="0" y="609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C2D8AA-EDF6-4A3E-86CD-A820E519D279}">
      <dsp:nvSpPr>
        <dsp:cNvPr id="0" name=""/>
        <dsp:cNvSpPr/>
      </dsp:nvSpPr>
      <dsp:spPr>
        <a:xfrm>
          <a:off x="0" y="609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/>
            <a:t>«Найди отличия» (можно задать их количество)</a:t>
          </a:r>
          <a:endParaRPr lang="ru-RU" sz="2400" kern="1200" dirty="0"/>
        </a:p>
      </dsp:txBody>
      <dsp:txXfrm>
        <a:off x="0" y="609"/>
        <a:ext cx="6946900" cy="498988"/>
      </dsp:txXfrm>
    </dsp:sp>
    <dsp:sp modelId="{89D4183F-D301-4FEA-A400-274BFD0385C8}">
      <dsp:nvSpPr>
        <dsp:cNvPr id="0" name=""/>
        <dsp:cNvSpPr/>
      </dsp:nvSpPr>
      <dsp:spPr>
        <a:xfrm>
          <a:off x="0" y="499597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1915098"/>
                <a:satOff val="-4845"/>
                <a:lumOff val="218"/>
                <a:alphaOff val="0"/>
                <a:tint val="15000"/>
                <a:satMod val="250000"/>
              </a:schemeClr>
            </a:gs>
            <a:gs pos="49000">
              <a:schemeClr val="accent4">
                <a:hueOff val="1915098"/>
                <a:satOff val="-4845"/>
                <a:lumOff val="218"/>
                <a:alphaOff val="0"/>
                <a:tint val="50000"/>
                <a:satMod val="200000"/>
              </a:schemeClr>
            </a:gs>
            <a:gs pos="49100">
              <a:schemeClr val="accent4">
                <a:hueOff val="1915098"/>
                <a:satOff val="-4845"/>
                <a:lumOff val="218"/>
                <a:alphaOff val="0"/>
                <a:tint val="64000"/>
                <a:satMod val="160000"/>
              </a:schemeClr>
            </a:gs>
            <a:gs pos="92000">
              <a:schemeClr val="accent4">
                <a:hueOff val="1915098"/>
                <a:satOff val="-4845"/>
                <a:lumOff val="218"/>
                <a:alphaOff val="0"/>
                <a:tint val="50000"/>
                <a:satMod val="200000"/>
              </a:schemeClr>
            </a:gs>
            <a:gs pos="100000">
              <a:schemeClr val="accent4">
                <a:hueOff val="1915098"/>
                <a:satOff val="-4845"/>
                <a:lumOff val="218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1915098"/>
              <a:satOff val="-4845"/>
              <a:lumOff val="218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1915098"/>
              <a:satOff val="-4845"/>
              <a:lumOff val="218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40560C-04AB-4F75-972B-02E524357B35}">
      <dsp:nvSpPr>
        <dsp:cNvPr id="0" name=""/>
        <dsp:cNvSpPr/>
      </dsp:nvSpPr>
      <dsp:spPr>
        <a:xfrm>
          <a:off x="0" y="499597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«На что похоже?»</a:t>
          </a:r>
          <a:endParaRPr lang="ru-RU" sz="2400" kern="1200"/>
        </a:p>
      </dsp:txBody>
      <dsp:txXfrm>
        <a:off x="0" y="499597"/>
        <a:ext cx="6946900" cy="498988"/>
      </dsp:txXfrm>
    </dsp:sp>
    <dsp:sp modelId="{151C350E-507A-4FC8-BFE4-C5B28F19A87C}">
      <dsp:nvSpPr>
        <dsp:cNvPr id="0" name=""/>
        <dsp:cNvSpPr/>
      </dsp:nvSpPr>
      <dsp:spPr>
        <a:xfrm>
          <a:off x="0" y="998585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3830197"/>
                <a:satOff val="-9690"/>
                <a:lumOff val="436"/>
                <a:alphaOff val="0"/>
                <a:tint val="15000"/>
                <a:satMod val="250000"/>
              </a:schemeClr>
            </a:gs>
            <a:gs pos="49000">
              <a:schemeClr val="accent4">
                <a:hueOff val="3830197"/>
                <a:satOff val="-9690"/>
                <a:lumOff val="436"/>
                <a:alphaOff val="0"/>
                <a:tint val="50000"/>
                <a:satMod val="200000"/>
              </a:schemeClr>
            </a:gs>
            <a:gs pos="49100">
              <a:schemeClr val="accent4">
                <a:hueOff val="3830197"/>
                <a:satOff val="-9690"/>
                <a:lumOff val="436"/>
                <a:alphaOff val="0"/>
                <a:tint val="64000"/>
                <a:satMod val="160000"/>
              </a:schemeClr>
            </a:gs>
            <a:gs pos="92000">
              <a:schemeClr val="accent4">
                <a:hueOff val="3830197"/>
                <a:satOff val="-9690"/>
                <a:lumOff val="436"/>
                <a:alphaOff val="0"/>
                <a:tint val="50000"/>
                <a:satMod val="200000"/>
              </a:schemeClr>
            </a:gs>
            <a:gs pos="100000">
              <a:schemeClr val="accent4">
                <a:hueOff val="3830197"/>
                <a:satOff val="-9690"/>
                <a:lumOff val="436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3830197"/>
              <a:satOff val="-9690"/>
              <a:lumOff val="436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3830197"/>
              <a:satOff val="-9690"/>
              <a:lumOff val="436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82BB479-E982-449F-8EC2-518834393C86}">
      <dsp:nvSpPr>
        <dsp:cNvPr id="0" name=""/>
        <dsp:cNvSpPr/>
      </dsp:nvSpPr>
      <dsp:spPr>
        <a:xfrm>
          <a:off x="0" y="998585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/>
            <a:t>Поиск лишнего</a:t>
          </a:r>
          <a:endParaRPr lang="ru-RU" sz="2400" kern="1200" dirty="0"/>
        </a:p>
      </dsp:txBody>
      <dsp:txXfrm>
        <a:off x="0" y="998585"/>
        <a:ext cx="6946900" cy="498988"/>
      </dsp:txXfrm>
    </dsp:sp>
    <dsp:sp modelId="{391AC396-D6D2-4222-9400-05BE3CA91554}">
      <dsp:nvSpPr>
        <dsp:cNvPr id="0" name=""/>
        <dsp:cNvSpPr/>
      </dsp:nvSpPr>
      <dsp:spPr>
        <a:xfrm>
          <a:off x="0" y="1497573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5745295"/>
                <a:satOff val="-14534"/>
                <a:lumOff val="653"/>
                <a:alphaOff val="0"/>
                <a:tint val="15000"/>
                <a:satMod val="250000"/>
              </a:schemeClr>
            </a:gs>
            <a:gs pos="49000">
              <a:schemeClr val="accent4">
                <a:hueOff val="5745295"/>
                <a:satOff val="-14534"/>
                <a:lumOff val="653"/>
                <a:alphaOff val="0"/>
                <a:tint val="50000"/>
                <a:satMod val="200000"/>
              </a:schemeClr>
            </a:gs>
            <a:gs pos="49100">
              <a:schemeClr val="accent4">
                <a:hueOff val="5745295"/>
                <a:satOff val="-14534"/>
                <a:lumOff val="653"/>
                <a:alphaOff val="0"/>
                <a:tint val="64000"/>
                <a:satMod val="160000"/>
              </a:schemeClr>
            </a:gs>
            <a:gs pos="92000">
              <a:schemeClr val="accent4">
                <a:hueOff val="5745295"/>
                <a:satOff val="-14534"/>
                <a:lumOff val="653"/>
                <a:alphaOff val="0"/>
                <a:tint val="50000"/>
                <a:satMod val="200000"/>
              </a:schemeClr>
            </a:gs>
            <a:gs pos="100000">
              <a:schemeClr val="accent4">
                <a:hueOff val="5745295"/>
                <a:satOff val="-14534"/>
                <a:lumOff val="653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5745295"/>
              <a:satOff val="-14534"/>
              <a:lumOff val="653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5745295"/>
              <a:satOff val="-14534"/>
              <a:lumOff val="653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F821A03-8A73-4A5F-B09D-03B3BB4EEB06}">
      <dsp:nvSpPr>
        <dsp:cNvPr id="0" name=""/>
        <dsp:cNvSpPr/>
      </dsp:nvSpPr>
      <dsp:spPr>
        <a:xfrm>
          <a:off x="0" y="1497573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Упорядочивание</a:t>
          </a:r>
          <a:endParaRPr lang="ru-RU" sz="2400" kern="1200"/>
        </a:p>
      </dsp:txBody>
      <dsp:txXfrm>
        <a:off x="0" y="1497573"/>
        <a:ext cx="6946900" cy="498988"/>
      </dsp:txXfrm>
    </dsp:sp>
    <dsp:sp modelId="{FDB1EBA0-3E6C-4B23-B60B-08831D602A14}">
      <dsp:nvSpPr>
        <dsp:cNvPr id="0" name=""/>
        <dsp:cNvSpPr/>
      </dsp:nvSpPr>
      <dsp:spPr>
        <a:xfrm>
          <a:off x="0" y="1996561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7660393"/>
                <a:satOff val="-19379"/>
                <a:lumOff val="871"/>
                <a:alphaOff val="0"/>
                <a:tint val="15000"/>
                <a:satMod val="250000"/>
              </a:schemeClr>
            </a:gs>
            <a:gs pos="49000">
              <a:schemeClr val="accent4">
                <a:hueOff val="7660393"/>
                <a:satOff val="-19379"/>
                <a:lumOff val="871"/>
                <a:alphaOff val="0"/>
                <a:tint val="50000"/>
                <a:satMod val="200000"/>
              </a:schemeClr>
            </a:gs>
            <a:gs pos="49100">
              <a:schemeClr val="accent4">
                <a:hueOff val="7660393"/>
                <a:satOff val="-19379"/>
                <a:lumOff val="871"/>
                <a:alphaOff val="0"/>
                <a:tint val="64000"/>
                <a:satMod val="160000"/>
              </a:schemeClr>
            </a:gs>
            <a:gs pos="92000">
              <a:schemeClr val="accent4">
                <a:hueOff val="7660393"/>
                <a:satOff val="-19379"/>
                <a:lumOff val="871"/>
                <a:alphaOff val="0"/>
                <a:tint val="50000"/>
                <a:satMod val="200000"/>
              </a:schemeClr>
            </a:gs>
            <a:gs pos="100000">
              <a:schemeClr val="accent4">
                <a:hueOff val="7660393"/>
                <a:satOff val="-19379"/>
                <a:lumOff val="871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7660393"/>
              <a:satOff val="-19379"/>
              <a:lumOff val="871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7660393"/>
              <a:satOff val="-19379"/>
              <a:lumOff val="871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1BA9B7-CCB3-4505-9E22-F3C257CF8FAA}">
      <dsp:nvSpPr>
        <dsp:cNvPr id="0" name=""/>
        <dsp:cNvSpPr/>
      </dsp:nvSpPr>
      <dsp:spPr>
        <a:xfrm>
          <a:off x="0" y="1996561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«Цепочки»</a:t>
          </a:r>
          <a:endParaRPr lang="ru-RU" sz="2400" kern="1200"/>
        </a:p>
      </dsp:txBody>
      <dsp:txXfrm>
        <a:off x="0" y="1996561"/>
        <a:ext cx="6946900" cy="498988"/>
      </dsp:txXfrm>
    </dsp:sp>
    <dsp:sp modelId="{EA38F764-CAEB-433C-B595-1995B8C614A8}">
      <dsp:nvSpPr>
        <dsp:cNvPr id="0" name=""/>
        <dsp:cNvSpPr/>
      </dsp:nvSpPr>
      <dsp:spPr>
        <a:xfrm>
          <a:off x="0" y="2495549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9575491"/>
                <a:satOff val="-24224"/>
                <a:lumOff val="1089"/>
                <a:alphaOff val="0"/>
                <a:tint val="15000"/>
                <a:satMod val="250000"/>
              </a:schemeClr>
            </a:gs>
            <a:gs pos="49000">
              <a:schemeClr val="accent4">
                <a:hueOff val="9575491"/>
                <a:satOff val="-24224"/>
                <a:lumOff val="1089"/>
                <a:alphaOff val="0"/>
                <a:tint val="50000"/>
                <a:satMod val="200000"/>
              </a:schemeClr>
            </a:gs>
            <a:gs pos="49100">
              <a:schemeClr val="accent4">
                <a:hueOff val="9575491"/>
                <a:satOff val="-24224"/>
                <a:lumOff val="1089"/>
                <a:alphaOff val="0"/>
                <a:tint val="64000"/>
                <a:satMod val="160000"/>
              </a:schemeClr>
            </a:gs>
            <a:gs pos="92000">
              <a:schemeClr val="accent4">
                <a:hueOff val="9575491"/>
                <a:satOff val="-24224"/>
                <a:lumOff val="1089"/>
                <a:alphaOff val="0"/>
                <a:tint val="50000"/>
                <a:satMod val="200000"/>
              </a:schemeClr>
            </a:gs>
            <a:gs pos="100000">
              <a:schemeClr val="accent4">
                <a:hueOff val="9575491"/>
                <a:satOff val="-24224"/>
                <a:lumOff val="1089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9575491"/>
              <a:satOff val="-24224"/>
              <a:lumOff val="1089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9575491"/>
              <a:satOff val="-24224"/>
              <a:lumOff val="1089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19BB4A-C446-4E4A-BF8D-4BD7C14AF679}">
      <dsp:nvSpPr>
        <dsp:cNvPr id="0" name=""/>
        <dsp:cNvSpPr/>
      </dsp:nvSpPr>
      <dsp:spPr>
        <a:xfrm>
          <a:off x="0" y="2495550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Хитроумные решения</a:t>
          </a:r>
          <a:endParaRPr lang="ru-RU" sz="2400" kern="1200"/>
        </a:p>
      </dsp:txBody>
      <dsp:txXfrm>
        <a:off x="0" y="2495550"/>
        <a:ext cx="6946900" cy="498988"/>
      </dsp:txXfrm>
    </dsp:sp>
    <dsp:sp modelId="{D02799B9-A904-4DBE-A968-68F038CC6593}">
      <dsp:nvSpPr>
        <dsp:cNvPr id="0" name=""/>
        <dsp:cNvSpPr/>
      </dsp:nvSpPr>
      <dsp:spPr>
        <a:xfrm>
          <a:off x="0" y="2994538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11490590"/>
                <a:satOff val="-29069"/>
                <a:lumOff val="1307"/>
                <a:alphaOff val="0"/>
                <a:tint val="15000"/>
                <a:satMod val="250000"/>
              </a:schemeClr>
            </a:gs>
            <a:gs pos="49000">
              <a:schemeClr val="accent4">
                <a:hueOff val="11490590"/>
                <a:satOff val="-29069"/>
                <a:lumOff val="1307"/>
                <a:alphaOff val="0"/>
                <a:tint val="50000"/>
                <a:satMod val="200000"/>
              </a:schemeClr>
            </a:gs>
            <a:gs pos="49100">
              <a:schemeClr val="accent4">
                <a:hueOff val="11490590"/>
                <a:satOff val="-29069"/>
                <a:lumOff val="1307"/>
                <a:alphaOff val="0"/>
                <a:tint val="64000"/>
                <a:satMod val="160000"/>
              </a:schemeClr>
            </a:gs>
            <a:gs pos="92000">
              <a:schemeClr val="accent4">
                <a:hueOff val="11490590"/>
                <a:satOff val="-29069"/>
                <a:lumOff val="1307"/>
                <a:alphaOff val="0"/>
                <a:tint val="50000"/>
                <a:satMod val="200000"/>
              </a:schemeClr>
            </a:gs>
            <a:gs pos="100000">
              <a:schemeClr val="accent4">
                <a:hueOff val="11490590"/>
                <a:satOff val="-29069"/>
                <a:lumOff val="1307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11490590"/>
              <a:satOff val="-29069"/>
              <a:lumOff val="1307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11490590"/>
              <a:satOff val="-29069"/>
              <a:lumOff val="1307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10F8B0A-B09D-4182-9F99-5D8A389436D4}">
      <dsp:nvSpPr>
        <dsp:cNvPr id="0" name=""/>
        <dsp:cNvSpPr/>
      </dsp:nvSpPr>
      <dsp:spPr>
        <a:xfrm>
          <a:off x="0" y="2994538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Составление схем-опор</a:t>
          </a:r>
          <a:endParaRPr lang="ru-RU" sz="2400" kern="1200"/>
        </a:p>
      </dsp:txBody>
      <dsp:txXfrm>
        <a:off x="0" y="2994538"/>
        <a:ext cx="6946900" cy="498988"/>
      </dsp:txXfrm>
    </dsp:sp>
    <dsp:sp modelId="{C058C4E7-A166-49CD-A2C7-B92A5F593A97}">
      <dsp:nvSpPr>
        <dsp:cNvPr id="0" name=""/>
        <dsp:cNvSpPr/>
      </dsp:nvSpPr>
      <dsp:spPr>
        <a:xfrm>
          <a:off x="0" y="3493526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13405688"/>
                <a:satOff val="-33913"/>
                <a:lumOff val="1524"/>
                <a:alphaOff val="0"/>
                <a:tint val="15000"/>
                <a:satMod val="250000"/>
              </a:schemeClr>
            </a:gs>
            <a:gs pos="49000">
              <a:schemeClr val="accent4">
                <a:hueOff val="13405688"/>
                <a:satOff val="-33913"/>
                <a:lumOff val="1524"/>
                <a:alphaOff val="0"/>
                <a:tint val="50000"/>
                <a:satMod val="200000"/>
              </a:schemeClr>
            </a:gs>
            <a:gs pos="49100">
              <a:schemeClr val="accent4">
                <a:hueOff val="13405688"/>
                <a:satOff val="-33913"/>
                <a:lumOff val="1524"/>
                <a:alphaOff val="0"/>
                <a:tint val="64000"/>
                <a:satMod val="160000"/>
              </a:schemeClr>
            </a:gs>
            <a:gs pos="92000">
              <a:schemeClr val="accent4">
                <a:hueOff val="13405688"/>
                <a:satOff val="-33913"/>
                <a:lumOff val="1524"/>
                <a:alphaOff val="0"/>
                <a:tint val="50000"/>
                <a:satMod val="200000"/>
              </a:schemeClr>
            </a:gs>
            <a:gs pos="100000">
              <a:schemeClr val="accent4">
                <a:hueOff val="13405688"/>
                <a:satOff val="-33913"/>
                <a:lumOff val="1524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13405688"/>
              <a:satOff val="-33913"/>
              <a:lumOff val="1524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13405688"/>
              <a:satOff val="-33913"/>
              <a:lumOff val="1524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03643B-418E-4239-A479-10A3467E997F}">
      <dsp:nvSpPr>
        <dsp:cNvPr id="0" name=""/>
        <dsp:cNvSpPr/>
      </dsp:nvSpPr>
      <dsp:spPr>
        <a:xfrm>
          <a:off x="0" y="3493526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Работа с разного вида таблицами</a:t>
          </a:r>
          <a:endParaRPr lang="ru-RU" sz="2400" kern="1200"/>
        </a:p>
      </dsp:txBody>
      <dsp:txXfrm>
        <a:off x="0" y="3493526"/>
        <a:ext cx="6946900" cy="498988"/>
      </dsp:txXfrm>
    </dsp:sp>
    <dsp:sp modelId="{B0F3452E-022E-44D3-B145-E790CE2E20AE}">
      <dsp:nvSpPr>
        <dsp:cNvPr id="0" name=""/>
        <dsp:cNvSpPr/>
      </dsp:nvSpPr>
      <dsp:spPr>
        <a:xfrm>
          <a:off x="0" y="3992514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15320786"/>
                <a:satOff val="-38758"/>
                <a:lumOff val="1742"/>
                <a:alphaOff val="0"/>
                <a:tint val="15000"/>
                <a:satMod val="250000"/>
              </a:schemeClr>
            </a:gs>
            <a:gs pos="49000">
              <a:schemeClr val="accent4">
                <a:hueOff val="15320786"/>
                <a:satOff val="-38758"/>
                <a:lumOff val="1742"/>
                <a:alphaOff val="0"/>
                <a:tint val="50000"/>
                <a:satMod val="200000"/>
              </a:schemeClr>
            </a:gs>
            <a:gs pos="49100">
              <a:schemeClr val="accent4">
                <a:hueOff val="15320786"/>
                <a:satOff val="-38758"/>
                <a:lumOff val="1742"/>
                <a:alphaOff val="0"/>
                <a:tint val="64000"/>
                <a:satMod val="160000"/>
              </a:schemeClr>
            </a:gs>
            <a:gs pos="92000">
              <a:schemeClr val="accent4">
                <a:hueOff val="15320786"/>
                <a:satOff val="-38758"/>
                <a:lumOff val="1742"/>
                <a:alphaOff val="0"/>
                <a:tint val="50000"/>
                <a:satMod val="200000"/>
              </a:schemeClr>
            </a:gs>
            <a:gs pos="100000">
              <a:schemeClr val="accent4">
                <a:hueOff val="15320786"/>
                <a:satOff val="-38758"/>
                <a:lumOff val="1742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15320786"/>
              <a:satOff val="-38758"/>
              <a:lumOff val="1742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15320786"/>
              <a:satOff val="-38758"/>
              <a:lumOff val="1742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0B0EA0D-F5F3-4BFA-9EAA-C6A92EBA109F}">
      <dsp:nvSpPr>
        <dsp:cNvPr id="0" name=""/>
        <dsp:cNvSpPr/>
      </dsp:nvSpPr>
      <dsp:spPr>
        <a:xfrm>
          <a:off x="0" y="3992514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Составление и распознавание диаграмм</a:t>
          </a:r>
          <a:endParaRPr lang="ru-RU" sz="2400" kern="1200"/>
        </a:p>
      </dsp:txBody>
      <dsp:txXfrm>
        <a:off x="0" y="3992514"/>
        <a:ext cx="6946900" cy="498988"/>
      </dsp:txXfrm>
    </dsp:sp>
    <dsp:sp modelId="{AA674D7E-2A2E-49D2-8A0A-FE9C4F05D74C}">
      <dsp:nvSpPr>
        <dsp:cNvPr id="0" name=""/>
        <dsp:cNvSpPr/>
      </dsp:nvSpPr>
      <dsp:spPr>
        <a:xfrm>
          <a:off x="0" y="4491502"/>
          <a:ext cx="6946900" cy="0"/>
        </a:xfrm>
        <a:prstGeom prst="line">
          <a:avLst/>
        </a:prstGeom>
        <a:gradFill rotWithShape="0">
          <a:gsLst>
            <a:gs pos="0">
              <a:schemeClr val="accent4">
                <a:hueOff val="17235884"/>
                <a:satOff val="-43603"/>
                <a:lumOff val="1960"/>
                <a:alphaOff val="0"/>
                <a:tint val="15000"/>
                <a:satMod val="250000"/>
              </a:schemeClr>
            </a:gs>
            <a:gs pos="49000">
              <a:schemeClr val="accent4">
                <a:hueOff val="17235884"/>
                <a:satOff val="-43603"/>
                <a:lumOff val="1960"/>
                <a:alphaOff val="0"/>
                <a:tint val="50000"/>
                <a:satMod val="200000"/>
              </a:schemeClr>
            </a:gs>
            <a:gs pos="49100">
              <a:schemeClr val="accent4">
                <a:hueOff val="17235884"/>
                <a:satOff val="-43603"/>
                <a:lumOff val="1960"/>
                <a:alphaOff val="0"/>
                <a:tint val="64000"/>
                <a:satMod val="160000"/>
              </a:schemeClr>
            </a:gs>
            <a:gs pos="92000">
              <a:schemeClr val="accent4">
                <a:hueOff val="17235884"/>
                <a:satOff val="-43603"/>
                <a:lumOff val="1960"/>
                <a:alphaOff val="0"/>
                <a:tint val="50000"/>
                <a:satMod val="200000"/>
              </a:schemeClr>
            </a:gs>
            <a:gs pos="100000">
              <a:schemeClr val="accent4">
                <a:hueOff val="17235884"/>
                <a:satOff val="-43603"/>
                <a:lumOff val="1960"/>
                <a:alphaOff val="0"/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4">
              <a:hueOff val="17235884"/>
              <a:satOff val="-43603"/>
              <a:lumOff val="196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4">
              <a:hueOff val="17235884"/>
              <a:satOff val="-43603"/>
              <a:lumOff val="196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8CD3EFC-FCC1-49F5-B9D2-46C0A19C3CFD}">
      <dsp:nvSpPr>
        <dsp:cNvPr id="0" name=""/>
        <dsp:cNvSpPr/>
      </dsp:nvSpPr>
      <dsp:spPr>
        <a:xfrm>
          <a:off x="0" y="4491502"/>
          <a:ext cx="6946900" cy="498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Работа со словарями</a:t>
          </a:r>
          <a:endParaRPr lang="ru-RU" sz="2400" kern="1200"/>
        </a:p>
      </dsp:txBody>
      <dsp:txXfrm>
        <a:off x="0" y="4491502"/>
        <a:ext cx="6946900" cy="49898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D3AA5-A90D-4E7E-9AA6-B27B9504589D}">
      <dsp:nvSpPr>
        <dsp:cNvPr id="0" name=""/>
        <dsp:cNvSpPr/>
      </dsp:nvSpPr>
      <dsp:spPr>
        <a:xfrm>
          <a:off x="8991" y="3926911"/>
          <a:ext cx="9205347" cy="126016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dirty="0" smtClean="0"/>
            <a:t>Оценка уровня </a:t>
          </a:r>
          <a:r>
            <a:rPr lang="ru-RU" sz="2600" b="1" kern="1200" baseline="0" dirty="0" err="1" smtClean="0"/>
            <a:t>сформированности</a:t>
          </a:r>
          <a:r>
            <a:rPr lang="ru-RU" sz="2600" b="1" kern="1200" baseline="0" dirty="0" smtClean="0"/>
            <a:t> мыслительных процессов</a:t>
          </a:r>
          <a:endParaRPr lang="ru-RU" sz="2600" kern="1200" dirty="0"/>
        </a:p>
      </dsp:txBody>
      <dsp:txXfrm>
        <a:off x="70507" y="3988427"/>
        <a:ext cx="9082315" cy="1137136"/>
      </dsp:txXfrm>
    </dsp:sp>
    <dsp:sp modelId="{40BF4A74-8441-4B11-9D28-CC1FEDA36E35}">
      <dsp:nvSpPr>
        <dsp:cNvPr id="0" name=""/>
        <dsp:cNvSpPr/>
      </dsp:nvSpPr>
      <dsp:spPr>
        <a:xfrm rot="5400000">
          <a:off x="5761683" y="-2313504"/>
          <a:ext cx="1008134" cy="5897176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baseline="0" smtClean="0"/>
            <a:t>Построение числового эквивалента или взаимнооднозначного соответствия </a:t>
          </a:r>
          <a:r>
            <a:rPr lang="ru-RU" sz="2300" i="1" kern="1200" baseline="0" smtClean="0"/>
            <a:t>(</a:t>
          </a:r>
          <a:endParaRPr lang="ru-RU" sz="2300" kern="1200"/>
        </a:p>
      </dsp:txBody>
      <dsp:txXfrm rot="-5400000">
        <a:off x="3317163" y="180229"/>
        <a:ext cx="5847963" cy="909708"/>
      </dsp:txXfrm>
    </dsp:sp>
    <dsp:sp modelId="{9E5A8900-8B3E-47C4-B14F-D76F09CC55E1}">
      <dsp:nvSpPr>
        <dsp:cNvPr id="0" name=""/>
        <dsp:cNvSpPr/>
      </dsp:nvSpPr>
      <dsp:spPr>
        <a:xfrm>
          <a:off x="25416" y="5001"/>
          <a:ext cx="3317162" cy="126016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9630"/>
                <a:satOff val="-9100"/>
                <a:lumOff val="22213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09630"/>
                <a:satOff val="-9100"/>
                <a:lumOff val="22213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09630"/>
                <a:satOff val="-9100"/>
                <a:lumOff val="22213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09630"/>
                <a:satOff val="-9100"/>
                <a:lumOff val="22213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09630"/>
                <a:satOff val="-9100"/>
                <a:lumOff val="22213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09630"/>
              <a:satOff val="-9100"/>
              <a:lumOff val="22213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baseline="0" smtClean="0"/>
            <a:t>Ж. Пиаже, А. Шеминьска)</a:t>
          </a:r>
          <a:endParaRPr lang="ru-RU" sz="2600" kern="1200"/>
        </a:p>
      </dsp:txBody>
      <dsp:txXfrm>
        <a:off x="86932" y="66517"/>
        <a:ext cx="3194130" cy="1137136"/>
      </dsp:txXfrm>
    </dsp:sp>
    <dsp:sp modelId="{8F9D471C-17C2-4877-91BF-7CE6832FA48B}">
      <dsp:nvSpPr>
        <dsp:cNvPr id="0" name=""/>
        <dsp:cNvSpPr/>
      </dsp:nvSpPr>
      <dsp:spPr>
        <a:xfrm rot="5400000">
          <a:off x="5761683" y="-990327"/>
          <a:ext cx="1008134" cy="5897176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baseline="0" smtClean="0"/>
            <a:t>Методика «Кодирование»</a:t>
          </a:r>
          <a:endParaRPr lang="ru-RU" sz="2300" kern="1200"/>
        </a:p>
      </dsp:txBody>
      <dsp:txXfrm rot="-5400000">
        <a:off x="3317163" y="1503406"/>
        <a:ext cx="5847963" cy="909708"/>
      </dsp:txXfrm>
    </dsp:sp>
    <dsp:sp modelId="{D5F018C4-062D-44E2-AC8A-2115DCB35806}">
      <dsp:nvSpPr>
        <dsp:cNvPr id="0" name=""/>
        <dsp:cNvSpPr/>
      </dsp:nvSpPr>
      <dsp:spPr>
        <a:xfrm>
          <a:off x="25416" y="1328178"/>
          <a:ext cx="3317162" cy="126016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19260"/>
                <a:satOff val="-18200"/>
                <a:lumOff val="44426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419260"/>
                <a:satOff val="-18200"/>
                <a:lumOff val="44426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419260"/>
                <a:satOff val="-18200"/>
                <a:lumOff val="44426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419260"/>
                <a:satOff val="-18200"/>
                <a:lumOff val="44426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419260"/>
                <a:satOff val="-18200"/>
                <a:lumOff val="44426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419260"/>
              <a:satOff val="-18200"/>
              <a:lumOff val="44426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baseline="0" smtClean="0"/>
            <a:t>( субтест теста Д. Векслера в версии А.Ю. Панасюка)</a:t>
          </a:r>
          <a:endParaRPr lang="ru-RU" sz="2600" kern="1200"/>
        </a:p>
      </dsp:txBody>
      <dsp:txXfrm>
        <a:off x="86932" y="1389694"/>
        <a:ext cx="3194130" cy="1137136"/>
      </dsp:txXfrm>
    </dsp:sp>
    <dsp:sp modelId="{36255B1E-3FE1-46ED-9EA3-E5E5EF70EBB1}">
      <dsp:nvSpPr>
        <dsp:cNvPr id="0" name=""/>
        <dsp:cNvSpPr/>
      </dsp:nvSpPr>
      <dsp:spPr>
        <a:xfrm rot="5400000">
          <a:off x="5761683" y="332849"/>
          <a:ext cx="1008134" cy="5897176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baseline="0" smtClean="0"/>
            <a:t>Диагностика универсального действия общего приема решения задач</a:t>
          </a:r>
          <a:endParaRPr lang="ru-RU" sz="2300" kern="1200"/>
        </a:p>
      </dsp:txBody>
      <dsp:txXfrm rot="-5400000">
        <a:off x="3317163" y="2826583"/>
        <a:ext cx="5847963" cy="909708"/>
      </dsp:txXfrm>
    </dsp:sp>
    <dsp:sp modelId="{4F86403F-B568-4FE7-86EB-C85A94CD3327}">
      <dsp:nvSpPr>
        <dsp:cNvPr id="0" name=""/>
        <dsp:cNvSpPr/>
      </dsp:nvSpPr>
      <dsp:spPr>
        <a:xfrm>
          <a:off x="25416" y="2651355"/>
          <a:ext cx="3317162" cy="1260168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9630"/>
                <a:satOff val="-9100"/>
                <a:lumOff val="22213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09630"/>
                <a:satOff val="-9100"/>
                <a:lumOff val="22213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09630"/>
                <a:satOff val="-9100"/>
                <a:lumOff val="22213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09630"/>
                <a:satOff val="-9100"/>
                <a:lumOff val="22213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09630"/>
                <a:satOff val="-9100"/>
                <a:lumOff val="22213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09630"/>
              <a:satOff val="-9100"/>
              <a:lumOff val="22213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baseline="0" smtClean="0"/>
            <a:t>( А.Р. Лурия, Л.С. Цветкова)</a:t>
          </a:r>
          <a:endParaRPr lang="ru-RU" sz="2600" kern="1200"/>
        </a:p>
      </dsp:txBody>
      <dsp:txXfrm>
        <a:off x="86932" y="2712871"/>
        <a:ext cx="3194130" cy="1137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A3E33-4212-4F84-A810-3B68DFDD2928}">
      <dsp:nvSpPr>
        <dsp:cNvPr id="0" name=""/>
        <dsp:cNvSpPr/>
      </dsp:nvSpPr>
      <dsp:spPr>
        <a:xfrm>
          <a:off x="577426" y="779662"/>
          <a:ext cx="10393680" cy="94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обеспечение возможностей учащегося самостоятельно осуществлять деятельность учения, ставить учебные задачи, использовать необходимые средства и способы для их достижения, контролировать и оценивать процесс и результаты деятельности;</a:t>
          </a:r>
          <a:endParaRPr lang="ru-RU" sz="2000" kern="1200" dirty="0"/>
        </a:p>
      </dsp:txBody>
      <dsp:txXfrm>
        <a:off x="577426" y="779662"/>
        <a:ext cx="10393680" cy="944880"/>
      </dsp:txXfrm>
    </dsp:sp>
    <dsp:sp modelId="{3AA8F298-82C9-4D7A-8CD1-710E745508C6}">
      <dsp:nvSpPr>
        <dsp:cNvPr id="0" name=""/>
        <dsp:cNvSpPr/>
      </dsp:nvSpPr>
      <dsp:spPr>
        <a:xfrm>
          <a:off x="577426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10D7AA-9D41-4BCB-942F-59F46DFD7457}">
      <dsp:nvSpPr>
        <dsp:cNvPr id="0" name=""/>
        <dsp:cNvSpPr/>
      </dsp:nvSpPr>
      <dsp:spPr>
        <a:xfrm>
          <a:off x="2044090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4877"/>
            <a:satOff val="-87"/>
            <a:lumOff val="4167"/>
            <a:alphaOff val="0"/>
          </a:schemeClr>
        </a:solidFill>
        <a:ln w="40000" cap="flat" cmpd="sng" algn="ctr">
          <a:solidFill>
            <a:schemeClr val="accent2">
              <a:shade val="50000"/>
              <a:hueOff val="-14877"/>
              <a:satOff val="-87"/>
              <a:lumOff val="4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D23B26-619A-4FC5-8465-DDBDEF71FF95}">
      <dsp:nvSpPr>
        <dsp:cNvPr id="0" name=""/>
        <dsp:cNvSpPr/>
      </dsp:nvSpPr>
      <dsp:spPr>
        <a:xfrm>
          <a:off x="3510754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29755"/>
            <a:satOff val="-174"/>
            <a:lumOff val="8334"/>
            <a:alphaOff val="0"/>
          </a:schemeClr>
        </a:solidFill>
        <a:ln w="40000" cap="flat" cmpd="sng" algn="ctr">
          <a:solidFill>
            <a:schemeClr val="accent2">
              <a:shade val="50000"/>
              <a:hueOff val="-29755"/>
              <a:satOff val="-174"/>
              <a:lumOff val="83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38180-134F-4F36-9A99-22133439BEC8}">
      <dsp:nvSpPr>
        <dsp:cNvPr id="0" name=""/>
        <dsp:cNvSpPr/>
      </dsp:nvSpPr>
      <dsp:spPr>
        <a:xfrm>
          <a:off x="4977418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44632"/>
            <a:satOff val="-261"/>
            <a:lumOff val="12501"/>
            <a:alphaOff val="0"/>
          </a:schemeClr>
        </a:solidFill>
        <a:ln w="40000" cap="flat" cmpd="sng" algn="ctr">
          <a:solidFill>
            <a:schemeClr val="accent2">
              <a:shade val="50000"/>
              <a:hueOff val="-44632"/>
              <a:satOff val="-261"/>
              <a:lumOff val="125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C8EAF-D341-4D12-9C1C-54B1DF499930}">
      <dsp:nvSpPr>
        <dsp:cNvPr id="0" name=""/>
        <dsp:cNvSpPr/>
      </dsp:nvSpPr>
      <dsp:spPr>
        <a:xfrm>
          <a:off x="6444081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59510"/>
            <a:satOff val="-348"/>
            <a:lumOff val="16667"/>
            <a:alphaOff val="0"/>
          </a:schemeClr>
        </a:solidFill>
        <a:ln w="40000" cap="flat" cmpd="sng" algn="ctr">
          <a:solidFill>
            <a:schemeClr val="accent2">
              <a:shade val="50000"/>
              <a:hueOff val="-59510"/>
              <a:satOff val="-348"/>
              <a:lumOff val="166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4154C5-B16D-460F-9417-0A47E68F2CBD}">
      <dsp:nvSpPr>
        <dsp:cNvPr id="0" name=""/>
        <dsp:cNvSpPr/>
      </dsp:nvSpPr>
      <dsp:spPr>
        <a:xfrm>
          <a:off x="7910745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74387"/>
            <a:satOff val="-435"/>
            <a:lumOff val="20834"/>
            <a:alphaOff val="0"/>
          </a:schemeClr>
        </a:solidFill>
        <a:ln w="40000" cap="flat" cmpd="sng" algn="ctr">
          <a:solidFill>
            <a:schemeClr val="accent2">
              <a:shade val="50000"/>
              <a:hueOff val="-74387"/>
              <a:satOff val="-435"/>
              <a:lumOff val="208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BED15-0F9B-455A-A81C-021C1E8BA393}">
      <dsp:nvSpPr>
        <dsp:cNvPr id="0" name=""/>
        <dsp:cNvSpPr/>
      </dsp:nvSpPr>
      <dsp:spPr>
        <a:xfrm>
          <a:off x="9377409" y="1724542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89264"/>
            <a:satOff val="-522"/>
            <a:lumOff val="25001"/>
            <a:alphaOff val="0"/>
          </a:schemeClr>
        </a:solidFill>
        <a:ln w="40000" cap="flat" cmpd="sng" algn="ctr">
          <a:solidFill>
            <a:schemeClr val="accent2">
              <a:shade val="50000"/>
              <a:hueOff val="-89264"/>
              <a:satOff val="-522"/>
              <a:lumOff val="25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5AC3B-DB28-4BC4-8DB3-29DBABB3D882}">
      <dsp:nvSpPr>
        <dsp:cNvPr id="0" name=""/>
        <dsp:cNvSpPr/>
      </dsp:nvSpPr>
      <dsp:spPr>
        <a:xfrm>
          <a:off x="577426" y="2061490"/>
          <a:ext cx="10393680" cy="94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создание условий для развития личности и ее самореализации на основе компетентности  и «умения</a:t>
          </a:r>
          <a:r>
            <a:rPr lang="ru-RU" sz="2000" i="1" kern="1200" smtClean="0"/>
            <a:t> </a:t>
          </a:r>
          <a:r>
            <a:rPr lang="ru-RU" sz="2000" kern="1200" smtClean="0"/>
            <a:t>учиться</a:t>
          </a:r>
          <a:r>
            <a:rPr lang="ru-RU" sz="2000" i="1" kern="1200" smtClean="0"/>
            <a:t>», </a:t>
          </a:r>
          <a:r>
            <a:rPr lang="ru-RU" sz="2000" kern="1200" smtClean="0"/>
            <a:t>социальной мобильности;</a:t>
          </a:r>
          <a:endParaRPr lang="ru-RU" sz="2000" kern="1200"/>
        </a:p>
      </dsp:txBody>
      <dsp:txXfrm>
        <a:off x="577426" y="2061490"/>
        <a:ext cx="10393680" cy="944880"/>
      </dsp:txXfrm>
    </dsp:sp>
    <dsp:sp modelId="{4B37F9C1-E1B5-4779-9D4F-DF2820B38048}">
      <dsp:nvSpPr>
        <dsp:cNvPr id="0" name=""/>
        <dsp:cNvSpPr/>
      </dsp:nvSpPr>
      <dsp:spPr>
        <a:xfrm>
          <a:off x="577426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04142"/>
            <a:satOff val="-609"/>
            <a:lumOff val="29168"/>
            <a:alphaOff val="0"/>
          </a:schemeClr>
        </a:solidFill>
        <a:ln w="40000" cap="flat" cmpd="sng" algn="ctr">
          <a:solidFill>
            <a:schemeClr val="accent2">
              <a:shade val="50000"/>
              <a:hueOff val="-104142"/>
              <a:satOff val="-609"/>
              <a:lumOff val="291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7E2E1-0A57-40F7-8D93-599CC425E43A}">
      <dsp:nvSpPr>
        <dsp:cNvPr id="0" name=""/>
        <dsp:cNvSpPr/>
      </dsp:nvSpPr>
      <dsp:spPr>
        <a:xfrm>
          <a:off x="2044090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19019"/>
            <a:satOff val="-696"/>
            <a:lumOff val="33335"/>
            <a:alphaOff val="0"/>
          </a:schemeClr>
        </a:solidFill>
        <a:ln w="40000" cap="flat" cmpd="sng" algn="ctr">
          <a:solidFill>
            <a:schemeClr val="accent2">
              <a:shade val="50000"/>
              <a:hueOff val="-119019"/>
              <a:satOff val="-696"/>
              <a:lumOff val="333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7B5E5-A2F2-45F5-AAE3-A8EB9F8FAC73}">
      <dsp:nvSpPr>
        <dsp:cNvPr id="0" name=""/>
        <dsp:cNvSpPr/>
      </dsp:nvSpPr>
      <dsp:spPr>
        <a:xfrm>
          <a:off x="3510754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33897"/>
            <a:satOff val="-783"/>
            <a:lumOff val="37502"/>
            <a:alphaOff val="0"/>
          </a:schemeClr>
        </a:solidFill>
        <a:ln w="40000" cap="flat" cmpd="sng" algn="ctr">
          <a:solidFill>
            <a:schemeClr val="accent2">
              <a:shade val="50000"/>
              <a:hueOff val="-133897"/>
              <a:satOff val="-783"/>
              <a:lumOff val="375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C3359C-97F9-4EF7-BDD4-E36182633D7A}">
      <dsp:nvSpPr>
        <dsp:cNvPr id="0" name=""/>
        <dsp:cNvSpPr/>
      </dsp:nvSpPr>
      <dsp:spPr>
        <a:xfrm>
          <a:off x="4977418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48774"/>
            <a:satOff val="-870"/>
            <a:lumOff val="41669"/>
            <a:alphaOff val="0"/>
          </a:schemeClr>
        </a:solidFill>
        <a:ln w="40000" cap="flat" cmpd="sng" algn="ctr">
          <a:solidFill>
            <a:schemeClr val="accent2">
              <a:shade val="50000"/>
              <a:hueOff val="-148774"/>
              <a:satOff val="-870"/>
              <a:lumOff val="41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D07D6-D2D6-4A3E-B3C6-AE0116540DAB}">
      <dsp:nvSpPr>
        <dsp:cNvPr id="0" name=""/>
        <dsp:cNvSpPr/>
      </dsp:nvSpPr>
      <dsp:spPr>
        <a:xfrm>
          <a:off x="6444081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48774"/>
            <a:satOff val="-870"/>
            <a:lumOff val="41669"/>
            <a:alphaOff val="0"/>
          </a:schemeClr>
        </a:solidFill>
        <a:ln w="40000" cap="flat" cmpd="sng" algn="ctr">
          <a:solidFill>
            <a:schemeClr val="accent2">
              <a:shade val="50000"/>
              <a:hueOff val="-148774"/>
              <a:satOff val="-870"/>
              <a:lumOff val="41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06478-889A-4C28-905A-AB2C33B2EA9F}">
      <dsp:nvSpPr>
        <dsp:cNvPr id="0" name=""/>
        <dsp:cNvSpPr/>
      </dsp:nvSpPr>
      <dsp:spPr>
        <a:xfrm>
          <a:off x="7910745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33897"/>
            <a:satOff val="-783"/>
            <a:lumOff val="37502"/>
            <a:alphaOff val="0"/>
          </a:schemeClr>
        </a:solidFill>
        <a:ln w="40000" cap="flat" cmpd="sng" algn="ctr">
          <a:solidFill>
            <a:schemeClr val="accent2">
              <a:shade val="50000"/>
              <a:hueOff val="-133897"/>
              <a:satOff val="-783"/>
              <a:lumOff val="375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FC746-7D44-428A-B278-66EDE4F5D908}">
      <dsp:nvSpPr>
        <dsp:cNvPr id="0" name=""/>
        <dsp:cNvSpPr/>
      </dsp:nvSpPr>
      <dsp:spPr>
        <a:xfrm>
          <a:off x="9377409" y="3006370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19019"/>
            <a:satOff val="-696"/>
            <a:lumOff val="33335"/>
            <a:alphaOff val="0"/>
          </a:schemeClr>
        </a:solidFill>
        <a:ln w="40000" cap="flat" cmpd="sng" algn="ctr">
          <a:solidFill>
            <a:schemeClr val="accent2">
              <a:shade val="50000"/>
              <a:hueOff val="-119019"/>
              <a:satOff val="-696"/>
              <a:lumOff val="333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2484D-A7EC-4665-A747-24014249F910}">
      <dsp:nvSpPr>
        <dsp:cNvPr id="0" name=""/>
        <dsp:cNvSpPr/>
      </dsp:nvSpPr>
      <dsp:spPr>
        <a:xfrm>
          <a:off x="577426" y="3343317"/>
          <a:ext cx="10393680" cy="94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обеспечение успешного усвоения знаний, умений и навыков, формирование картины мира и  компетентностей в любой предметной области.</a:t>
          </a:r>
          <a:endParaRPr lang="ru-RU" sz="2000" kern="1200"/>
        </a:p>
      </dsp:txBody>
      <dsp:txXfrm>
        <a:off x="577426" y="3343317"/>
        <a:ext cx="10393680" cy="944880"/>
      </dsp:txXfrm>
    </dsp:sp>
    <dsp:sp modelId="{7E84E438-86FE-481E-ACC0-08B43115AE92}">
      <dsp:nvSpPr>
        <dsp:cNvPr id="0" name=""/>
        <dsp:cNvSpPr/>
      </dsp:nvSpPr>
      <dsp:spPr>
        <a:xfrm>
          <a:off x="577426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04142"/>
            <a:satOff val="-609"/>
            <a:lumOff val="29168"/>
            <a:alphaOff val="0"/>
          </a:schemeClr>
        </a:solidFill>
        <a:ln w="40000" cap="flat" cmpd="sng" algn="ctr">
          <a:solidFill>
            <a:schemeClr val="accent2">
              <a:shade val="50000"/>
              <a:hueOff val="-104142"/>
              <a:satOff val="-609"/>
              <a:lumOff val="291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B70463-0E6E-4B5F-BB87-9EAE751619D5}">
      <dsp:nvSpPr>
        <dsp:cNvPr id="0" name=""/>
        <dsp:cNvSpPr/>
      </dsp:nvSpPr>
      <dsp:spPr>
        <a:xfrm>
          <a:off x="2044090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89264"/>
            <a:satOff val="-522"/>
            <a:lumOff val="25001"/>
            <a:alphaOff val="0"/>
          </a:schemeClr>
        </a:solidFill>
        <a:ln w="40000" cap="flat" cmpd="sng" algn="ctr">
          <a:solidFill>
            <a:schemeClr val="accent2">
              <a:shade val="50000"/>
              <a:hueOff val="-89264"/>
              <a:satOff val="-522"/>
              <a:lumOff val="250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D793B3-97A3-4D16-8B36-0B22CF4510C7}">
      <dsp:nvSpPr>
        <dsp:cNvPr id="0" name=""/>
        <dsp:cNvSpPr/>
      </dsp:nvSpPr>
      <dsp:spPr>
        <a:xfrm>
          <a:off x="3510754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74387"/>
            <a:satOff val="-435"/>
            <a:lumOff val="20834"/>
            <a:alphaOff val="0"/>
          </a:schemeClr>
        </a:solidFill>
        <a:ln w="40000" cap="flat" cmpd="sng" algn="ctr">
          <a:solidFill>
            <a:schemeClr val="accent2">
              <a:shade val="50000"/>
              <a:hueOff val="-74387"/>
              <a:satOff val="-435"/>
              <a:lumOff val="208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0754A0-A0E8-4C00-AB7E-17E44899B108}">
      <dsp:nvSpPr>
        <dsp:cNvPr id="0" name=""/>
        <dsp:cNvSpPr/>
      </dsp:nvSpPr>
      <dsp:spPr>
        <a:xfrm>
          <a:off x="4977418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59510"/>
            <a:satOff val="-348"/>
            <a:lumOff val="16667"/>
            <a:alphaOff val="0"/>
          </a:schemeClr>
        </a:solidFill>
        <a:ln w="40000" cap="flat" cmpd="sng" algn="ctr">
          <a:solidFill>
            <a:schemeClr val="accent2">
              <a:shade val="50000"/>
              <a:hueOff val="-59510"/>
              <a:satOff val="-348"/>
              <a:lumOff val="166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7DDB0-E335-4AA8-BC12-553C52815470}">
      <dsp:nvSpPr>
        <dsp:cNvPr id="0" name=""/>
        <dsp:cNvSpPr/>
      </dsp:nvSpPr>
      <dsp:spPr>
        <a:xfrm>
          <a:off x="6444081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44632"/>
            <a:satOff val="-261"/>
            <a:lumOff val="12501"/>
            <a:alphaOff val="0"/>
          </a:schemeClr>
        </a:solidFill>
        <a:ln w="40000" cap="flat" cmpd="sng" algn="ctr">
          <a:solidFill>
            <a:schemeClr val="accent2">
              <a:shade val="50000"/>
              <a:hueOff val="-44632"/>
              <a:satOff val="-261"/>
              <a:lumOff val="125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D1CF1-0097-4A03-965F-DAAEC42B43B5}">
      <dsp:nvSpPr>
        <dsp:cNvPr id="0" name=""/>
        <dsp:cNvSpPr/>
      </dsp:nvSpPr>
      <dsp:spPr>
        <a:xfrm>
          <a:off x="7910745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29755"/>
            <a:satOff val="-174"/>
            <a:lumOff val="8334"/>
            <a:alphaOff val="0"/>
          </a:schemeClr>
        </a:solidFill>
        <a:ln w="40000" cap="flat" cmpd="sng" algn="ctr">
          <a:solidFill>
            <a:schemeClr val="accent2">
              <a:shade val="50000"/>
              <a:hueOff val="-29755"/>
              <a:satOff val="-174"/>
              <a:lumOff val="83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CFCD70-FF9A-4005-984D-3DBA093727A0}">
      <dsp:nvSpPr>
        <dsp:cNvPr id="0" name=""/>
        <dsp:cNvSpPr/>
      </dsp:nvSpPr>
      <dsp:spPr>
        <a:xfrm>
          <a:off x="9377409" y="4288197"/>
          <a:ext cx="1385824" cy="230970"/>
        </a:xfrm>
        <a:prstGeom prst="parallelogram">
          <a:avLst>
            <a:gd name="adj" fmla="val 140840"/>
          </a:avLst>
        </a:prstGeom>
        <a:solidFill>
          <a:schemeClr val="accent2">
            <a:shade val="50000"/>
            <a:hueOff val="-14877"/>
            <a:satOff val="-87"/>
            <a:lumOff val="4167"/>
            <a:alphaOff val="0"/>
          </a:schemeClr>
        </a:solidFill>
        <a:ln w="40000" cap="flat" cmpd="sng" algn="ctr">
          <a:solidFill>
            <a:schemeClr val="accent2">
              <a:shade val="50000"/>
              <a:hueOff val="-14877"/>
              <a:satOff val="-87"/>
              <a:lumOff val="4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7496B-A9E5-4B29-B796-BB593B3CE87D}">
      <dsp:nvSpPr>
        <dsp:cNvPr id="0" name=""/>
        <dsp:cNvSpPr/>
      </dsp:nvSpPr>
      <dsp:spPr>
        <a:xfrm>
          <a:off x="2402839" y="0"/>
          <a:ext cx="4846320" cy="4846320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3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70DE55A-2C4D-4B33-A353-A1DDB38A1F00}">
      <dsp:nvSpPr>
        <dsp:cNvPr id="0" name=""/>
        <dsp:cNvSpPr/>
      </dsp:nvSpPr>
      <dsp:spPr>
        <a:xfrm>
          <a:off x="1546592" y="471684"/>
          <a:ext cx="2717176" cy="18900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Личностные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38857" y="563949"/>
        <a:ext cx="2532646" cy="1705534"/>
      </dsp:txXfrm>
    </dsp:sp>
    <dsp:sp modelId="{7403F593-9146-467F-A56F-8DAD0B540D77}">
      <dsp:nvSpPr>
        <dsp:cNvPr id="0" name=""/>
        <dsp:cNvSpPr/>
      </dsp:nvSpPr>
      <dsp:spPr>
        <a:xfrm>
          <a:off x="5512427" y="471684"/>
          <a:ext cx="2717176" cy="1890064"/>
        </a:xfrm>
        <a:prstGeom prst="roundRect">
          <a:avLst/>
        </a:prstGeom>
        <a:gradFill rotWithShape="0">
          <a:gsLst>
            <a:gs pos="0">
              <a:schemeClr val="accent3">
                <a:hueOff val="395524"/>
                <a:satOff val="7441"/>
                <a:lumOff val="1961"/>
                <a:alphaOff val="0"/>
                <a:tint val="15000"/>
                <a:satMod val="250000"/>
              </a:schemeClr>
            </a:gs>
            <a:gs pos="49000">
              <a:schemeClr val="accent3">
                <a:hueOff val="395524"/>
                <a:satOff val="7441"/>
                <a:lumOff val="1961"/>
                <a:alphaOff val="0"/>
                <a:tint val="50000"/>
                <a:satMod val="200000"/>
              </a:schemeClr>
            </a:gs>
            <a:gs pos="49100">
              <a:schemeClr val="accent3">
                <a:hueOff val="395524"/>
                <a:satOff val="7441"/>
                <a:lumOff val="1961"/>
                <a:alphaOff val="0"/>
                <a:tint val="64000"/>
                <a:satMod val="160000"/>
              </a:schemeClr>
            </a:gs>
            <a:gs pos="92000">
              <a:schemeClr val="accent3">
                <a:hueOff val="395524"/>
                <a:satOff val="7441"/>
                <a:lumOff val="1961"/>
                <a:alphaOff val="0"/>
                <a:tint val="50000"/>
                <a:satMod val="200000"/>
              </a:schemeClr>
            </a:gs>
            <a:gs pos="100000">
              <a:schemeClr val="accent3">
                <a:hueOff val="395524"/>
                <a:satOff val="7441"/>
                <a:lumOff val="1961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395524"/>
              <a:satOff val="7441"/>
              <a:lumOff val="1961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Регулятивные, включая действия </a:t>
          </a:r>
          <a:r>
            <a:rPr lang="ru-RU" sz="2000" kern="1200" baseline="0" dirty="0" err="1" smtClean="0">
              <a:latin typeface="Times New Roman" pitchFamily="18" charset="0"/>
              <a:cs typeface="Times New Roman" pitchFamily="18" charset="0"/>
            </a:rPr>
            <a:t>саморегуляции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04692" y="563949"/>
        <a:ext cx="2532646" cy="1705534"/>
      </dsp:txXfrm>
    </dsp:sp>
    <dsp:sp modelId="{0FB4D6D6-8E40-44F8-922A-8574332BB258}">
      <dsp:nvSpPr>
        <dsp:cNvPr id="0" name=""/>
        <dsp:cNvSpPr/>
      </dsp:nvSpPr>
      <dsp:spPr>
        <a:xfrm>
          <a:off x="1546592" y="2507138"/>
          <a:ext cx="2717176" cy="1890064"/>
        </a:xfrm>
        <a:prstGeom prst="roundRect">
          <a:avLst/>
        </a:prstGeom>
        <a:gradFill rotWithShape="0">
          <a:gsLst>
            <a:gs pos="0">
              <a:schemeClr val="accent3">
                <a:hueOff val="791047"/>
                <a:satOff val="14882"/>
                <a:lumOff val="3922"/>
                <a:alphaOff val="0"/>
                <a:tint val="15000"/>
                <a:satMod val="250000"/>
              </a:schemeClr>
            </a:gs>
            <a:gs pos="49000">
              <a:schemeClr val="accent3">
                <a:hueOff val="791047"/>
                <a:satOff val="14882"/>
                <a:lumOff val="3922"/>
                <a:alphaOff val="0"/>
                <a:tint val="50000"/>
                <a:satMod val="200000"/>
              </a:schemeClr>
            </a:gs>
            <a:gs pos="49100">
              <a:schemeClr val="accent3">
                <a:hueOff val="791047"/>
                <a:satOff val="14882"/>
                <a:lumOff val="3922"/>
                <a:alphaOff val="0"/>
                <a:tint val="64000"/>
                <a:satMod val="160000"/>
              </a:schemeClr>
            </a:gs>
            <a:gs pos="92000">
              <a:schemeClr val="accent3">
                <a:hueOff val="791047"/>
                <a:satOff val="14882"/>
                <a:lumOff val="3922"/>
                <a:alphaOff val="0"/>
                <a:tint val="50000"/>
                <a:satMod val="200000"/>
              </a:schemeClr>
            </a:gs>
            <a:gs pos="100000">
              <a:schemeClr val="accent3">
                <a:hueOff val="791047"/>
                <a:satOff val="14882"/>
                <a:lumOff val="3922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791047"/>
              <a:satOff val="14882"/>
              <a:lumOff val="3922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smtClean="0">
              <a:latin typeface="Times New Roman" pitchFamily="18" charset="0"/>
              <a:cs typeface="Times New Roman" pitchFamily="18" charset="0"/>
            </a:rPr>
            <a:t>Познавательные, включая общеучебные и логические</a:t>
          </a: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1638857" y="2599403"/>
        <a:ext cx="2532646" cy="1705534"/>
      </dsp:txXfrm>
    </dsp:sp>
    <dsp:sp modelId="{FC00C0DC-B61A-4541-841B-D7E0ED9D0538}">
      <dsp:nvSpPr>
        <dsp:cNvPr id="0" name=""/>
        <dsp:cNvSpPr/>
      </dsp:nvSpPr>
      <dsp:spPr>
        <a:xfrm>
          <a:off x="5512427" y="2507138"/>
          <a:ext cx="2717176" cy="1890064"/>
        </a:xfrm>
        <a:prstGeom prst="roundRect">
          <a:avLst/>
        </a:prstGeom>
        <a:gradFill rotWithShape="0">
          <a:gsLst>
            <a:gs pos="0">
              <a:schemeClr val="accent3">
                <a:hueOff val="1186571"/>
                <a:satOff val="22323"/>
                <a:lumOff val="5883"/>
                <a:alphaOff val="0"/>
                <a:tint val="15000"/>
                <a:satMod val="250000"/>
              </a:schemeClr>
            </a:gs>
            <a:gs pos="49000">
              <a:schemeClr val="accent3">
                <a:hueOff val="1186571"/>
                <a:satOff val="22323"/>
                <a:lumOff val="5883"/>
                <a:alphaOff val="0"/>
                <a:tint val="50000"/>
                <a:satMod val="200000"/>
              </a:schemeClr>
            </a:gs>
            <a:gs pos="49100">
              <a:schemeClr val="accent3">
                <a:hueOff val="1186571"/>
                <a:satOff val="22323"/>
                <a:lumOff val="5883"/>
                <a:alphaOff val="0"/>
                <a:tint val="64000"/>
                <a:satMod val="160000"/>
              </a:schemeClr>
            </a:gs>
            <a:gs pos="92000">
              <a:schemeClr val="accent3">
                <a:hueOff val="1186571"/>
                <a:satOff val="22323"/>
                <a:lumOff val="5883"/>
                <a:alphaOff val="0"/>
                <a:tint val="50000"/>
                <a:satMod val="200000"/>
              </a:schemeClr>
            </a:gs>
            <a:gs pos="100000">
              <a:schemeClr val="accent3">
                <a:hueOff val="1186571"/>
                <a:satOff val="22323"/>
                <a:lumOff val="5883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3">
              <a:hueOff val="1186571"/>
              <a:satOff val="22323"/>
              <a:lumOff val="5883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smtClean="0">
              <a:latin typeface="Times New Roman" pitchFamily="18" charset="0"/>
              <a:cs typeface="Times New Roman" pitchFamily="18" charset="0"/>
            </a:rPr>
            <a:t>Коммуникативные </a:t>
          </a: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5604692" y="2599403"/>
        <a:ext cx="2532646" cy="17055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D99E2-7E84-418C-AF83-31B76AA5838D}">
      <dsp:nvSpPr>
        <dsp:cNvPr id="0" name=""/>
        <dsp:cNvSpPr/>
      </dsp:nvSpPr>
      <dsp:spPr>
        <a:xfrm>
          <a:off x="3847253" y="55597"/>
          <a:ext cx="2668693" cy="266869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Общеучебные            </a:t>
          </a:r>
          <a:endParaRPr lang="ru-RU" sz="2300" kern="1200"/>
        </a:p>
      </dsp:txBody>
      <dsp:txXfrm>
        <a:off x="4203078" y="522619"/>
        <a:ext cx="1957042" cy="1200912"/>
      </dsp:txXfrm>
    </dsp:sp>
    <dsp:sp modelId="{E70DC222-7CF4-4072-BCF3-C2A501D2D9F6}">
      <dsp:nvSpPr>
        <dsp:cNvPr id="0" name=""/>
        <dsp:cNvSpPr/>
      </dsp:nvSpPr>
      <dsp:spPr>
        <a:xfrm>
          <a:off x="4810206" y="1723531"/>
          <a:ext cx="2668693" cy="266869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Логические          </a:t>
          </a:r>
          <a:endParaRPr lang="ru-RU" sz="2300" kern="1200"/>
        </a:p>
      </dsp:txBody>
      <dsp:txXfrm>
        <a:off x="5626382" y="2412943"/>
        <a:ext cx="1601216" cy="1467781"/>
      </dsp:txXfrm>
    </dsp:sp>
    <dsp:sp modelId="{1DE4BF18-1F49-4FAD-8C21-34214B4EC923}">
      <dsp:nvSpPr>
        <dsp:cNvPr id="0" name=""/>
        <dsp:cNvSpPr/>
      </dsp:nvSpPr>
      <dsp:spPr>
        <a:xfrm>
          <a:off x="2884299" y="1723531"/>
          <a:ext cx="2668693" cy="266869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Постановка и решение проблемы</a:t>
          </a:r>
          <a:endParaRPr lang="ru-RU" sz="2300" kern="1200"/>
        </a:p>
      </dsp:txBody>
      <dsp:txXfrm>
        <a:off x="3135601" y="2412943"/>
        <a:ext cx="1601216" cy="14677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02688-31C5-4566-91E9-124355ECBA08}">
      <dsp:nvSpPr>
        <dsp:cNvPr id="0" name=""/>
        <dsp:cNvSpPr/>
      </dsp:nvSpPr>
      <dsp:spPr>
        <a:xfrm>
          <a:off x="4047300" y="1342515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alpha val="5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F951F42E-B579-40C6-915B-4468AB25A185}">
      <dsp:nvSpPr>
        <dsp:cNvPr id="0" name=""/>
        <dsp:cNvSpPr/>
      </dsp:nvSpPr>
      <dsp:spPr>
        <a:xfrm>
          <a:off x="3921894" y="0"/>
          <a:ext cx="1970666" cy="10546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Самостоятельная постановка цели</a:t>
          </a:r>
          <a:endParaRPr lang="ru-RU" sz="1800" kern="1200"/>
        </a:p>
      </dsp:txBody>
      <dsp:txXfrm>
        <a:off x="3921894" y="0"/>
        <a:ext cx="1970666" cy="1054607"/>
      </dsp:txXfrm>
    </dsp:sp>
    <dsp:sp modelId="{F960837C-9DBD-4419-94BF-A31D1B3C888A}">
      <dsp:nvSpPr>
        <dsp:cNvPr id="0" name=""/>
        <dsp:cNvSpPr/>
      </dsp:nvSpPr>
      <dsp:spPr>
        <a:xfrm>
          <a:off x="4551791" y="1585075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2872647"/>
                <a:satOff val="-7267"/>
                <a:lumOff val="327"/>
                <a:alphaOff val="0"/>
                <a:tint val="74000"/>
              </a:schemeClr>
            </a:gs>
            <a:gs pos="49000">
              <a:schemeClr val="accent4">
                <a:alpha val="50000"/>
                <a:hueOff val="2872647"/>
                <a:satOff val="-7267"/>
                <a:lumOff val="327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2872647"/>
                <a:satOff val="-7267"/>
                <a:lumOff val="327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2872647"/>
                <a:satOff val="-7267"/>
                <a:lumOff val="327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2872647"/>
                <a:satOff val="-7267"/>
                <a:lumOff val="327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2872647"/>
              <a:satOff val="-7267"/>
              <a:lumOff val="327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1782BAF6-58EF-4F47-8849-90ABAE2B9B03}">
      <dsp:nvSpPr>
        <dsp:cNvPr id="0" name=""/>
        <dsp:cNvSpPr/>
      </dsp:nvSpPr>
      <dsp:spPr>
        <a:xfrm>
          <a:off x="6483760" y="1001877"/>
          <a:ext cx="1863175" cy="11600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Поиск информации</a:t>
          </a:r>
          <a:endParaRPr lang="ru-RU" sz="1800" kern="1200"/>
        </a:p>
      </dsp:txBody>
      <dsp:txXfrm>
        <a:off x="6483760" y="1001877"/>
        <a:ext cx="1863175" cy="1160068"/>
      </dsp:txXfrm>
    </dsp:sp>
    <dsp:sp modelId="{B4D687DF-C68C-48D4-AF88-DAF174AC80DA}">
      <dsp:nvSpPr>
        <dsp:cNvPr id="0" name=""/>
        <dsp:cNvSpPr/>
      </dsp:nvSpPr>
      <dsp:spPr>
        <a:xfrm>
          <a:off x="4675764" y="2130834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5745295"/>
                <a:satOff val="-14534"/>
                <a:lumOff val="653"/>
                <a:alphaOff val="0"/>
                <a:tint val="74000"/>
              </a:schemeClr>
            </a:gs>
            <a:gs pos="49000">
              <a:schemeClr val="accent4">
                <a:alpha val="50000"/>
                <a:hueOff val="5745295"/>
                <a:satOff val="-14534"/>
                <a:lumOff val="653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5745295"/>
                <a:satOff val="-14534"/>
                <a:lumOff val="653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5745295"/>
                <a:satOff val="-14534"/>
                <a:lumOff val="653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5745295"/>
                <a:satOff val="-14534"/>
                <a:lumOff val="653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5745295"/>
              <a:satOff val="-14534"/>
              <a:lumOff val="653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77329067-B217-461D-BACA-B8F4624D5351}">
      <dsp:nvSpPr>
        <dsp:cNvPr id="0" name=""/>
        <dsp:cNvSpPr/>
      </dsp:nvSpPr>
      <dsp:spPr>
        <a:xfrm>
          <a:off x="6662912" y="2478327"/>
          <a:ext cx="1827344" cy="123916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Структурирование знаний</a:t>
          </a:r>
          <a:endParaRPr lang="ru-RU" sz="1800" kern="1200"/>
        </a:p>
      </dsp:txBody>
      <dsp:txXfrm>
        <a:off x="6662912" y="2478327"/>
        <a:ext cx="1827344" cy="1239163"/>
      </dsp:txXfrm>
    </dsp:sp>
    <dsp:sp modelId="{A73FC7AD-1B4A-41D4-B973-B5E25B9EE8FC}">
      <dsp:nvSpPr>
        <dsp:cNvPr id="0" name=""/>
        <dsp:cNvSpPr/>
      </dsp:nvSpPr>
      <dsp:spPr>
        <a:xfrm>
          <a:off x="4326777" y="2568496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8617942"/>
                <a:satOff val="-21801"/>
                <a:lumOff val="980"/>
                <a:alphaOff val="0"/>
                <a:tint val="74000"/>
              </a:schemeClr>
            </a:gs>
            <a:gs pos="49000">
              <a:schemeClr val="accent4">
                <a:alpha val="50000"/>
                <a:hueOff val="8617942"/>
                <a:satOff val="-21801"/>
                <a:lumOff val="98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8617942"/>
                <a:satOff val="-21801"/>
                <a:lumOff val="980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8617942"/>
                <a:satOff val="-21801"/>
                <a:lumOff val="98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8617942"/>
                <a:satOff val="-21801"/>
                <a:lumOff val="98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8617942"/>
              <a:satOff val="-21801"/>
              <a:lumOff val="98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02D94F91-A9CF-4E94-91A4-14EEAB8CFD50}">
      <dsp:nvSpPr>
        <dsp:cNvPr id="0" name=""/>
        <dsp:cNvSpPr/>
      </dsp:nvSpPr>
      <dsp:spPr>
        <a:xfrm>
          <a:off x="5874645" y="4139334"/>
          <a:ext cx="1970666" cy="11337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Выбор эффективных решений</a:t>
          </a:r>
          <a:endParaRPr lang="ru-RU" sz="1800" kern="1200"/>
        </a:p>
      </dsp:txBody>
      <dsp:txXfrm>
        <a:off x="5874645" y="4139334"/>
        <a:ext cx="1970666" cy="1133703"/>
      </dsp:txXfrm>
    </dsp:sp>
    <dsp:sp modelId="{8272BDE2-34A2-4A14-BCB4-27926C1A6265}">
      <dsp:nvSpPr>
        <dsp:cNvPr id="0" name=""/>
        <dsp:cNvSpPr/>
      </dsp:nvSpPr>
      <dsp:spPr>
        <a:xfrm>
          <a:off x="3767824" y="2568496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1490590"/>
                <a:satOff val="-29069"/>
                <a:lumOff val="1307"/>
                <a:alphaOff val="0"/>
                <a:tint val="74000"/>
              </a:schemeClr>
            </a:gs>
            <a:gs pos="49000">
              <a:schemeClr val="accent4">
                <a:alpha val="50000"/>
                <a:hueOff val="11490590"/>
                <a:satOff val="-29069"/>
                <a:lumOff val="1307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11490590"/>
                <a:satOff val="-29069"/>
                <a:lumOff val="1307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11490590"/>
                <a:satOff val="-29069"/>
                <a:lumOff val="1307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11490590"/>
                <a:satOff val="-29069"/>
                <a:lumOff val="1307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11490590"/>
              <a:satOff val="-29069"/>
              <a:lumOff val="1307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2BA725B2-D284-4B5B-BC2F-AA81C4282B5B}">
      <dsp:nvSpPr>
        <dsp:cNvPr id="0" name=""/>
        <dsp:cNvSpPr/>
      </dsp:nvSpPr>
      <dsp:spPr>
        <a:xfrm>
          <a:off x="1969143" y="4139334"/>
          <a:ext cx="1970666" cy="11337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Рефлексия</a:t>
          </a:r>
          <a:endParaRPr lang="ru-RU" sz="1800" kern="1200"/>
        </a:p>
      </dsp:txBody>
      <dsp:txXfrm>
        <a:off x="1969143" y="4139334"/>
        <a:ext cx="1970666" cy="1133703"/>
      </dsp:txXfrm>
    </dsp:sp>
    <dsp:sp modelId="{17EFEBBA-AF37-4739-A709-168FDED98997}">
      <dsp:nvSpPr>
        <dsp:cNvPr id="0" name=""/>
        <dsp:cNvSpPr/>
      </dsp:nvSpPr>
      <dsp:spPr>
        <a:xfrm>
          <a:off x="3418837" y="2130834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4363237"/>
                <a:satOff val="-36336"/>
                <a:lumOff val="1633"/>
                <a:alphaOff val="0"/>
                <a:tint val="74000"/>
              </a:schemeClr>
            </a:gs>
            <a:gs pos="49000">
              <a:schemeClr val="accent4">
                <a:alpha val="50000"/>
                <a:hueOff val="14363237"/>
                <a:satOff val="-36336"/>
                <a:lumOff val="1633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14363237"/>
                <a:satOff val="-36336"/>
                <a:lumOff val="1633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14363237"/>
                <a:satOff val="-36336"/>
                <a:lumOff val="1633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14363237"/>
                <a:satOff val="-36336"/>
                <a:lumOff val="1633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14363237"/>
              <a:satOff val="-36336"/>
              <a:lumOff val="1633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6A96D2E9-CD63-4BFE-B6E3-AE7388DC285C}">
      <dsp:nvSpPr>
        <dsp:cNvPr id="0" name=""/>
        <dsp:cNvSpPr/>
      </dsp:nvSpPr>
      <dsp:spPr>
        <a:xfrm>
          <a:off x="1324198" y="2478327"/>
          <a:ext cx="1827344" cy="123916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Постановка и формулирование проблемы</a:t>
          </a:r>
          <a:endParaRPr lang="ru-RU" sz="1800" kern="1200"/>
        </a:p>
      </dsp:txBody>
      <dsp:txXfrm>
        <a:off x="1324198" y="2478327"/>
        <a:ext cx="1827344" cy="1239163"/>
      </dsp:txXfrm>
    </dsp:sp>
    <dsp:sp modelId="{DB4181F9-569A-4ABE-9FDE-0C814B3EC088}">
      <dsp:nvSpPr>
        <dsp:cNvPr id="0" name=""/>
        <dsp:cNvSpPr/>
      </dsp:nvSpPr>
      <dsp:spPr>
        <a:xfrm>
          <a:off x="3542810" y="1585075"/>
          <a:ext cx="1719854" cy="1720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7235884"/>
                <a:satOff val="-43603"/>
                <a:lumOff val="1960"/>
                <a:alphaOff val="0"/>
                <a:tint val="74000"/>
              </a:schemeClr>
            </a:gs>
            <a:gs pos="49000">
              <a:schemeClr val="accent4">
                <a:alpha val="50000"/>
                <a:hueOff val="17235884"/>
                <a:satOff val="-43603"/>
                <a:lumOff val="196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alpha val="50000"/>
                <a:hueOff val="17235884"/>
                <a:satOff val="-43603"/>
                <a:lumOff val="1960"/>
                <a:alphaOff val="0"/>
                <a:shade val="55000"/>
                <a:satMod val="150000"/>
              </a:schemeClr>
            </a:gs>
            <a:gs pos="92000">
              <a:schemeClr val="accent4">
                <a:alpha val="50000"/>
                <a:hueOff val="17235884"/>
                <a:satOff val="-43603"/>
                <a:lumOff val="196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alpha val="50000"/>
                <a:hueOff val="17235884"/>
                <a:satOff val="-43603"/>
                <a:lumOff val="196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alpha val="50000"/>
              <a:hueOff val="17235884"/>
              <a:satOff val="-43603"/>
              <a:lumOff val="196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D5689E1C-9979-4A96-B1D8-BA42E5A0D3F8}">
      <dsp:nvSpPr>
        <dsp:cNvPr id="0" name=""/>
        <dsp:cNvSpPr/>
      </dsp:nvSpPr>
      <dsp:spPr>
        <a:xfrm>
          <a:off x="1467519" y="1001877"/>
          <a:ext cx="1863175" cy="11600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Знаково-символические действия</a:t>
          </a:r>
          <a:endParaRPr lang="ru-RU" sz="1800" kern="1200"/>
        </a:p>
      </dsp:txBody>
      <dsp:txXfrm>
        <a:off x="1467519" y="1001877"/>
        <a:ext cx="1863175" cy="11600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77207-43F6-45DE-B2B6-C0EF83F85C25}">
      <dsp:nvSpPr>
        <dsp:cNvPr id="0" name=""/>
        <dsp:cNvSpPr/>
      </dsp:nvSpPr>
      <dsp:spPr>
        <a:xfrm>
          <a:off x="4258412" y="1379592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FF2C6BF-F39B-48D2-8008-A69F311148A8}">
      <dsp:nvSpPr>
        <dsp:cNvPr id="0" name=""/>
        <dsp:cNvSpPr/>
      </dsp:nvSpPr>
      <dsp:spPr>
        <a:xfrm>
          <a:off x="4129543" y="0"/>
          <a:ext cx="2025091" cy="10837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Анализ</a:t>
          </a:r>
          <a:endParaRPr lang="ru-RU" sz="2200" kern="1200"/>
        </a:p>
      </dsp:txBody>
      <dsp:txXfrm>
        <a:off x="4129543" y="0"/>
        <a:ext cx="2025091" cy="1083733"/>
      </dsp:txXfrm>
    </dsp:sp>
    <dsp:sp modelId="{8821E2A3-6706-4CC8-A3D6-931DA4EF9A07}">
      <dsp:nvSpPr>
        <dsp:cNvPr id="0" name=""/>
        <dsp:cNvSpPr/>
      </dsp:nvSpPr>
      <dsp:spPr>
        <a:xfrm>
          <a:off x="4776836" y="1628851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2701260"/>
                <a:satOff val="5556"/>
                <a:lumOff val="-425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2701260"/>
                <a:satOff val="5556"/>
                <a:lumOff val="-425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2701260"/>
                <a:satOff val="5556"/>
                <a:lumOff val="-425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2701260"/>
                <a:satOff val="5556"/>
                <a:lumOff val="-425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2701260"/>
                <a:satOff val="5556"/>
                <a:lumOff val="-425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263257E-989D-4DB6-8857-F7429AA11CFA}">
      <dsp:nvSpPr>
        <dsp:cNvPr id="0" name=""/>
        <dsp:cNvSpPr/>
      </dsp:nvSpPr>
      <dsp:spPr>
        <a:xfrm>
          <a:off x="6762162" y="1029546"/>
          <a:ext cx="1914631" cy="11921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Синтез</a:t>
          </a:r>
          <a:endParaRPr lang="ru-RU" sz="2200" kern="1200"/>
        </a:p>
      </dsp:txBody>
      <dsp:txXfrm>
        <a:off x="6762162" y="1029546"/>
        <a:ext cx="1914631" cy="1192106"/>
      </dsp:txXfrm>
    </dsp:sp>
    <dsp:sp modelId="{301E7E41-15D8-45D6-A884-4403B431955C}">
      <dsp:nvSpPr>
        <dsp:cNvPr id="0" name=""/>
        <dsp:cNvSpPr/>
      </dsp:nvSpPr>
      <dsp:spPr>
        <a:xfrm>
          <a:off x="4904232" y="2189683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5402520"/>
                <a:satOff val="11111"/>
                <a:lumOff val="-850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5402520"/>
                <a:satOff val="11111"/>
                <a:lumOff val="-850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5402520"/>
                <a:satOff val="11111"/>
                <a:lumOff val="-850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5402520"/>
                <a:satOff val="11111"/>
                <a:lumOff val="-850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5402520"/>
                <a:satOff val="11111"/>
                <a:lumOff val="-85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3CDB9F3-D697-4D0F-B841-DD0027240719}">
      <dsp:nvSpPr>
        <dsp:cNvPr id="0" name=""/>
        <dsp:cNvSpPr/>
      </dsp:nvSpPr>
      <dsp:spPr>
        <a:xfrm>
          <a:off x="6946261" y="2546773"/>
          <a:ext cx="1877811" cy="12733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Сравнение</a:t>
          </a:r>
          <a:endParaRPr lang="ru-RU" sz="2200" kern="1200"/>
        </a:p>
      </dsp:txBody>
      <dsp:txXfrm>
        <a:off x="6946261" y="2546773"/>
        <a:ext cx="1877811" cy="1273386"/>
      </dsp:txXfrm>
    </dsp:sp>
    <dsp:sp modelId="{D403BAEF-6FA9-4A74-92D6-07CBB58AE43C}">
      <dsp:nvSpPr>
        <dsp:cNvPr id="0" name=""/>
        <dsp:cNvSpPr/>
      </dsp:nvSpPr>
      <dsp:spPr>
        <a:xfrm>
          <a:off x="4545607" y="2639432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8103780"/>
                <a:satOff val="16667"/>
                <a:lumOff val="-1274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8103780"/>
                <a:satOff val="16667"/>
                <a:lumOff val="-1274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8103780"/>
                <a:satOff val="16667"/>
                <a:lumOff val="-1274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E9AF6C7-6634-47E1-9B06-3EC133EEAE4F}">
      <dsp:nvSpPr>
        <dsp:cNvPr id="0" name=""/>
        <dsp:cNvSpPr/>
      </dsp:nvSpPr>
      <dsp:spPr>
        <a:xfrm>
          <a:off x="6136224" y="4253653"/>
          <a:ext cx="2025091" cy="1165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Подведение под понятие</a:t>
          </a:r>
          <a:endParaRPr lang="ru-RU" sz="2200" kern="1200"/>
        </a:p>
      </dsp:txBody>
      <dsp:txXfrm>
        <a:off x="6136224" y="4253653"/>
        <a:ext cx="2025091" cy="1165013"/>
      </dsp:txXfrm>
    </dsp:sp>
    <dsp:sp modelId="{7C2FB91D-1C7E-4493-885B-071F81D4494E}">
      <dsp:nvSpPr>
        <dsp:cNvPr id="0" name=""/>
        <dsp:cNvSpPr/>
      </dsp:nvSpPr>
      <dsp:spPr>
        <a:xfrm>
          <a:off x="3971218" y="2639432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0805041"/>
                <a:satOff val="22223"/>
                <a:lumOff val="-1699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10805041"/>
                <a:satOff val="22223"/>
                <a:lumOff val="-1699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10805041"/>
                <a:satOff val="22223"/>
                <a:lumOff val="-1699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10805041"/>
                <a:satOff val="22223"/>
                <a:lumOff val="-1699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10805041"/>
                <a:satOff val="22223"/>
                <a:lumOff val="-169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679D982-C52B-47FD-93E6-D1DEAF16D6D7}">
      <dsp:nvSpPr>
        <dsp:cNvPr id="0" name=""/>
        <dsp:cNvSpPr/>
      </dsp:nvSpPr>
      <dsp:spPr>
        <a:xfrm>
          <a:off x="2122861" y="4253653"/>
          <a:ext cx="2025091" cy="1165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Установление причинно-следственных связей</a:t>
          </a:r>
          <a:endParaRPr lang="ru-RU" sz="2200" kern="1200"/>
        </a:p>
      </dsp:txBody>
      <dsp:txXfrm>
        <a:off x="2122861" y="4253653"/>
        <a:ext cx="2025091" cy="1165013"/>
      </dsp:txXfrm>
    </dsp:sp>
    <dsp:sp modelId="{085EA856-4EE1-4BE3-9807-56C427DB2512}">
      <dsp:nvSpPr>
        <dsp:cNvPr id="0" name=""/>
        <dsp:cNvSpPr/>
      </dsp:nvSpPr>
      <dsp:spPr>
        <a:xfrm>
          <a:off x="3612592" y="2189683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3506300"/>
                <a:satOff val="27778"/>
                <a:lumOff val="-2124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13506300"/>
                <a:satOff val="27778"/>
                <a:lumOff val="-2124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13506300"/>
                <a:satOff val="27778"/>
                <a:lumOff val="-2124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13506300"/>
                <a:satOff val="27778"/>
                <a:lumOff val="-2124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13506300"/>
                <a:satOff val="27778"/>
                <a:lumOff val="-2124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0590966-F599-4CAB-88B3-A7305DA98CBF}">
      <dsp:nvSpPr>
        <dsp:cNvPr id="0" name=""/>
        <dsp:cNvSpPr/>
      </dsp:nvSpPr>
      <dsp:spPr>
        <a:xfrm>
          <a:off x="1460104" y="2546773"/>
          <a:ext cx="1877811" cy="12733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Доказательство</a:t>
          </a:r>
          <a:endParaRPr lang="ru-RU" sz="2200" kern="1200"/>
        </a:p>
      </dsp:txBody>
      <dsp:txXfrm>
        <a:off x="1460104" y="2546773"/>
        <a:ext cx="1877811" cy="1273386"/>
      </dsp:txXfrm>
    </dsp:sp>
    <dsp:sp modelId="{BAE7BE68-41ED-46F4-A22B-494BA973E7A9}">
      <dsp:nvSpPr>
        <dsp:cNvPr id="0" name=""/>
        <dsp:cNvSpPr/>
      </dsp:nvSpPr>
      <dsp:spPr>
        <a:xfrm>
          <a:off x="3739989" y="1628851"/>
          <a:ext cx="1767352" cy="176756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alpha val="50000"/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alpha val="50000"/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alpha val="50000"/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alpha val="50000"/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F72E092-E5D9-4D91-A56D-44FAF36A8537}">
      <dsp:nvSpPr>
        <dsp:cNvPr id="0" name=""/>
        <dsp:cNvSpPr/>
      </dsp:nvSpPr>
      <dsp:spPr>
        <a:xfrm>
          <a:off x="1607384" y="1029546"/>
          <a:ext cx="1914631" cy="11921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Выдвижение гипотез    </a:t>
          </a:r>
          <a:endParaRPr lang="ru-RU" sz="2200" kern="1200"/>
        </a:p>
      </dsp:txBody>
      <dsp:txXfrm>
        <a:off x="1607384" y="1029546"/>
        <a:ext cx="1914631" cy="11921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9612B0-06AC-47C9-9B63-DBE3F503DF73}">
      <dsp:nvSpPr>
        <dsp:cNvPr id="0" name=""/>
        <dsp:cNvSpPr/>
      </dsp:nvSpPr>
      <dsp:spPr>
        <a:xfrm>
          <a:off x="753017" y="0"/>
          <a:ext cx="8534197" cy="41148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5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B839AF-0E45-4E2B-ACB5-FA33FFE75B66}">
      <dsp:nvSpPr>
        <dsp:cNvPr id="0" name=""/>
        <dsp:cNvSpPr/>
      </dsp:nvSpPr>
      <dsp:spPr>
        <a:xfrm>
          <a:off x="894186" y="1223148"/>
          <a:ext cx="3890589" cy="1645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/>
            <a:t>Формулирование проблемы</a:t>
          </a:r>
          <a:endParaRPr lang="ru-RU" sz="2400" kern="1200"/>
        </a:p>
      </dsp:txBody>
      <dsp:txXfrm>
        <a:off x="974533" y="1303495"/>
        <a:ext cx="3729895" cy="1485226"/>
      </dsp:txXfrm>
    </dsp:sp>
    <dsp:sp modelId="{BFAA849C-40A2-4E5D-A1C2-A85BEDA51FF7}">
      <dsp:nvSpPr>
        <dsp:cNvPr id="0" name=""/>
        <dsp:cNvSpPr/>
      </dsp:nvSpPr>
      <dsp:spPr>
        <a:xfrm>
          <a:off x="4995799" y="1245731"/>
          <a:ext cx="3890589" cy="1645920"/>
        </a:xfrm>
        <a:prstGeom prst="roundRect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15000"/>
                <a:satMod val="250000"/>
              </a:schemeClr>
            </a:gs>
            <a:gs pos="49000">
              <a:schemeClr val="accent5">
                <a:hueOff val="-18055798"/>
                <a:satOff val="44459"/>
                <a:lumOff val="-980"/>
                <a:alphaOff val="0"/>
                <a:tint val="50000"/>
                <a:satMod val="200000"/>
              </a:schemeClr>
            </a:gs>
            <a:gs pos="49100">
              <a:schemeClr val="accent5">
                <a:hueOff val="-18055798"/>
                <a:satOff val="44459"/>
                <a:lumOff val="-980"/>
                <a:alphaOff val="0"/>
                <a:tint val="64000"/>
                <a:satMod val="160000"/>
              </a:schemeClr>
            </a:gs>
            <a:gs pos="92000">
              <a:schemeClr val="accent5">
                <a:hueOff val="-18055798"/>
                <a:satOff val="44459"/>
                <a:lumOff val="-980"/>
                <a:alphaOff val="0"/>
                <a:tint val="50000"/>
                <a:satMod val="20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-18055798"/>
              <a:satOff val="44459"/>
              <a:lumOff val="-98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/>
            <a:t>Самостоятельное создание способов решения проблем творческого и поискового характера</a:t>
          </a:r>
          <a:endParaRPr lang="ru-RU" sz="2400" kern="1200" dirty="0"/>
        </a:p>
      </dsp:txBody>
      <dsp:txXfrm>
        <a:off x="5076146" y="1326078"/>
        <a:ext cx="3729895" cy="14852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85B7A-F0CA-4581-9654-60A22DBA7C37}">
      <dsp:nvSpPr>
        <dsp:cNvPr id="0" name=""/>
        <dsp:cNvSpPr/>
      </dsp:nvSpPr>
      <dsp:spPr>
        <a:xfrm>
          <a:off x="0" y="0"/>
          <a:ext cx="5921827" cy="59218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B76B32-0946-41FA-9E56-0D4F1BEC3CE3}">
      <dsp:nvSpPr>
        <dsp:cNvPr id="0" name=""/>
        <dsp:cNvSpPr/>
      </dsp:nvSpPr>
      <dsp:spPr>
        <a:xfrm>
          <a:off x="2960913" y="0"/>
          <a:ext cx="8911772" cy="59218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/>
            <a:t>Постановка проблемы, создание проблемной ситуации, обеспечивающей возникновение вопроса, аргументирование актуальности проблемы </a:t>
          </a:r>
          <a:endParaRPr lang="ru-RU" sz="1800" kern="1200" dirty="0"/>
        </a:p>
      </dsp:txBody>
      <dsp:txXfrm>
        <a:off x="2960913" y="0"/>
        <a:ext cx="8911772" cy="947492"/>
      </dsp:txXfrm>
    </dsp:sp>
    <dsp:sp modelId="{34C119B1-7D5C-4F5F-884F-9A1CE25C4859}">
      <dsp:nvSpPr>
        <dsp:cNvPr id="0" name=""/>
        <dsp:cNvSpPr/>
      </dsp:nvSpPr>
      <dsp:spPr>
        <a:xfrm>
          <a:off x="621791" y="947492"/>
          <a:ext cx="4678243" cy="467824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4051890"/>
                <a:satOff val="8333"/>
                <a:lumOff val="-637"/>
                <a:alphaOff val="0"/>
                <a:tint val="15000"/>
                <a:satMod val="250000"/>
              </a:schemeClr>
            </a:gs>
            <a:gs pos="49000">
              <a:schemeClr val="accent2">
                <a:hueOff val="-4051890"/>
                <a:satOff val="8333"/>
                <a:lumOff val="-637"/>
                <a:alphaOff val="0"/>
                <a:tint val="50000"/>
                <a:satMod val="200000"/>
              </a:schemeClr>
            </a:gs>
            <a:gs pos="49100">
              <a:schemeClr val="accent2">
                <a:hueOff val="-4051890"/>
                <a:satOff val="8333"/>
                <a:lumOff val="-637"/>
                <a:alphaOff val="0"/>
                <a:tint val="64000"/>
                <a:satMod val="160000"/>
              </a:schemeClr>
            </a:gs>
            <a:gs pos="92000">
              <a:schemeClr val="accent2">
                <a:hueOff val="-4051890"/>
                <a:satOff val="8333"/>
                <a:lumOff val="-637"/>
                <a:alphaOff val="0"/>
                <a:tint val="50000"/>
                <a:satMod val="200000"/>
              </a:schemeClr>
            </a:gs>
            <a:gs pos="100000">
              <a:schemeClr val="accent2">
                <a:hueOff val="-4051890"/>
                <a:satOff val="8333"/>
                <a:lumOff val="-63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4051890"/>
              <a:satOff val="8333"/>
              <a:lumOff val="-63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988516-B2C4-4CD0-9A76-4B17AC62540A}">
      <dsp:nvSpPr>
        <dsp:cNvPr id="0" name=""/>
        <dsp:cNvSpPr/>
      </dsp:nvSpPr>
      <dsp:spPr>
        <a:xfrm>
          <a:off x="2960913" y="947492"/>
          <a:ext cx="8911772" cy="46782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4051890"/>
              <a:satOff val="8333"/>
              <a:lumOff val="-6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Выдвижение гипотезы, формулировка гипотезы и раскрытие замысла исследования</a:t>
          </a:r>
          <a:endParaRPr lang="ru-RU" sz="1800" kern="1200"/>
        </a:p>
      </dsp:txBody>
      <dsp:txXfrm>
        <a:off x="2960913" y="947492"/>
        <a:ext cx="8911772" cy="947492"/>
      </dsp:txXfrm>
    </dsp:sp>
    <dsp:sp modelId="{B3E2F190-70F5-4239-91C0-21C4954E9A55}">
      <dsp:nvSpPr>
        <dsp:cNvPr id="0" name=""/>
        <dsp:cNvSpPr/>
      </dsp:nvSpPr>
      <dsp:spPr>
        <a:xfrm>
          <a:off x="1243583" y="1894984"/>
          <a:ext cx="3434659" cy="343465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15000"/>
                <a:satMod val="250000"/>
              </a:schemeClr>
            </a:gs>
            <a:gs pos="49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49100">
              <a:schemeClr val="accent2">
                <a:hueOff val="-8103780"/>
                <a:satOff val="16667"/>
                <a:lumOff val="-1274"/>
                <a:alphaOff val="0"/>
                <a:tint val="64000"/>
                <a:satMod val="160000"/>
              </a:schemeClr>
            </a:gs>
            <a:gs pos="92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8103780"/>
              <a:satOff val="16667"/>
              <a:lumOff val="-1274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F2DF6CB-454F-4A7B-96F0-B52956982CB1}">
      <dsp:nvSpPr>
        <dsp:cNvPr id="0" name=""/>
        <dsp:cNvSpPr/>
      </dsp:nvSpPr>
      <dsp:spPr>
        <a:xfrm>
          <a:off x="2960913" y="1894984"/>
          <a:ext cx="8911772" cy="34346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8103780"/>
              <a:satOff val="16667"/>
              <a:lumOff val="-12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Планирование исследовательских (проектных) работ и выбор необходимого инструментария </a:t>
          </a:r>
          <a:endParaRPr lang="ru-RU" sz="1800" kern="1200"/>
        </a:p>
      </dsp:txBody>
      <dsp:txXfrm>
        <a:off x="2960913" y="1894984"/>
        <a:ext cx="8911772" cy="947492"/>
      </dsp:txXfrm>
    </dsp:sp>
    <dsp:sp modelId="{B5745473-DC02-4E4F-BC00-C14BBED1FD0F}">
      <dsp:nvSpPr>
        <dsp:cNvPr id="0" name=""/>
        <dsp:cNvSpPr/>
      </dsp:nvSpPr>
      <dsp:spPr>
        <a:xfrm>
          <a:off x="1865375" y="2842476"/>
          <a:ext cx="2191075" cy="219107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12155671"/>
                <a:satOff val="25001"/>
                <a:lumOff val="-1912"/>
                <a:alphaOff val="0"/>
                <a:tint val="15000"/>
                <a:satMod val="250000"/>
              </a:schemeClr>
            </a:gs>
            <a:gs pos="49000">
              <a:schemeClr val="accent2">
                <a:hueOff val="-12155671"/>
                <a:satOff val="25001"/>
                <a:lumOff val="-1912"/>
                <a:alphaOff val="0"/>
                <a:tint val="50000"/>
                <a:satMod val="200000"/>
              </a:schemeClr>
            </a:gs>
            <a:gs pos="49100">
              <a:schemeClr val="accent2">
                <a:hueOff val="-12155671"/>
                <a:satOff val="25001"/>
                <a:lumOff val="-1912"/>
                <a:alphaOff val="0"/>
                <a:tint val="64000"/>
                <a:satMod val="160000"/>
              </a:schemeClr>
            </a:gs>
            <a:gs pos="92000">
              <a:schemeClr val="accent2">
                <a:hueOff val="-12155671"/>
                <a:satOff val="25001"/>
                <a:lumOff val="-1912"/>
                <a:alphaOff val="0"/>
                <a:tint val="50000"/>
                <a:satMod val="200000"/>
              </a:schemeClr>
            </a:gs>
            <a:gs pos="100000">
              <a:schemeClr val="accent2">
                <a:hueOff val="-12155671"/>
                <a:satOff val="25001"/>
                <a:lumOff val="-1912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2155671"/>
              <a:satOff val="25001"/>
              <a:lumOff val="-1912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DBE92B-6507-43C3-A16C-921F11B77646}">
      <dsp:nvSpPr>
        <dsp:cNvPr id="0" name=""/>
        <dsp:cNvSpPr/>
      </dsp:nvSpPr>
      <dsp:spPr>
        <a:xfrm>
          <a:off x="2960913" y="2842476"/>
          <a:ext cx="8911772" cy="2191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2155671"/>
              <a:satOff val="25001"/>
              <a:lumOff val="-19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Поиск решения проблемы, проведение исследований (проектных работ) с поэтапным контролем и коррекцией результатов </a:t>
          </a:r>
          <a:endParaRPr lang="ru-RU" sz="1800" kern="1200"/>
        </a:p>
      </dsp:txBody>
      <dsp:txXfrm>
        <a:off x="2960913" y="2842476"/>
        <a:ext cx="8911772" cy="947492"/>
      </dsp:txXfrm>
    </dsp:sp>
    <dsp:sp modelId="{A84D9F31-A1D0-4BA3-85E1-414B025C1E91}">
      <dsp:nvSpPr>
        <dsp:cNvPr id="0" name=""/>
        <dsp:cNvSpPr/>
      </dsp:nvSpPr>
      <dsp:spPr>
        <a:xfrm>
          <a:off x="2487167" y="3789969"/>
          <a:ext cx="947492" cy="94749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72FC805-E62B-4546-8CBB-9423D6BCC942}">
      <dsp:nvSpPr>
        <dsp:cNvPr id="0" name=""/>
        <dsp:cNvSpPr/>
      </dsp:nvSpPr>
      <dsp:spPr>
        <a:xfrm>
          <a:off x="2960913" y="3789969"/>
          <a:ext cx="8911772" cy="947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Представление (изложение) результатов исследования или продукта проектных работ, его организация с целью соотнесения с гипотезой, оформление результатов деятельности как конечного продукта, формулирование нового знания </a:t>
          </a:r>
          <a:endParaRPr lang="ru-RU" sz="1800" kern="1200"/>
        </a:p>
      </dsp:txBody>
      <dsp:txXfrm>
        <a:off x="2960913" y="3789969"/>
        <a:ext cx="8911772" cy="9474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67F6C7-1919-4B60-92CA-BB54E01A9B20}">
      <dsp:nvSpPr>
        <dsp:cNvPr id="0" name=""/>
        <dsp:cNvSpPr/>
      </dsp:nvSpPr>
      <dsp:spPr>
        <a:xfrm>
          <a:off x="0" y="0"/>
          <a:ext cx="5727700" cy="5727700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057E0CB-4F08-4436-A449-A1985022677A}">
      <dsp:nvSpPr>
        <dsp:cNvPr id="0" name=""/>
        <dsp:cNvSpPr/>
      </dsp:nvSpPr>
      <dsp:spPr>
        <a:xfrm>
          <a:off x="2900208" y="562708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/>
            <a:t>Создание условий для возникновения вопросов и проблем у учащихся </a:t>
          </a:r>
          <a:endParaRPr lang="ru-RU" sz="1800" kern="1200" dirty="0"/>
        </a:p>
      </dsp:txBody>
      <dsp:txXfrm>
        <a:off x="2927829" y="590329"/>
        <a:ext cx="8190879" cy="510584"/>
      </dsp:txXfrm>
    </dsp:sp>
    <dsp:sp modelId="{DF37CF83-492D-47D8-B284-0B0CFA48DD08}">
      <dsp:nvSpPr>
        <dsp:cNvPr id="0" name=""/>
        <dsp:cNvSpPr/>
      </dsp:nvSpPr>
      <dsp:spPr>
        <a:xfrm>
          <a:off x="2900208" y="1134845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2315366"/>
              <a:satOff val="4762"/>
              <a:lumOff val="-36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/>
            <a:t>Рефлексия мыслительного процесса, достижение высокого уровня понимания решения</a:t>
          </a:r>
          <a:endParaRPr lang="ru-RU" sz="1800" kern="1200" dirty="0"/>
        </a:p>
      </dsp:txBody>
      <dsp:txXfrm>
        <a:off x="2927829" y="1162466"/>
        <a:ext cx="8190879" cy="510584"/>
      </dsp:txXfrm>
    </dsp:sp>
    <dsp:sp modelId="{79466081-F545-4644-9FFE-8EF15C8AACCA}">
      <dsp:nvSpPr>
        <dsp:cNvPr id="0" name=""/>
        <dsp:cNvSpPr/>
      </dsp:nvSpPr>
      <dsp:spPr>
        <a:xfrm>
          <a:off x="2900208" y="1706981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4630732"/>
              <a:satOff val="9524"/>
              <a:lumOff val="-7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Обеспечение эмоционального благополучия детей</a:t>
          </a:r>
          <a:endParaRPr lang="ru-RU" sz="1800" kern="1200"/>
        </a:p>
      </dsp:txBody>
      <dsp:txXfrm>
        <a:off x="2927829" y="1734602"/>
        <a:ext cx="8190879" cy="510584"/>
      </dsp:txXfrm>
    </dsp:sp>
    <dsp:sp modelId="{D38C3B73-A68C-4FFA-965A-0924CC506FA7}">
      <dsp:nvSpPr>
        <dsp:cNvPr id="0" name=""/>
        <dsp:cNvSpPr/>
      </dsp:nvSpPr>
      <dsp:spPr>
        <a:xfrm>
          <a:off x="2900208" y="2279118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6946097"/>
              <a:satOff val="14286"/>
              <a:lumOff val="-109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Удовлетворение познавательной потребности</a:t>
          </a:r>
          <a:endParaRPr lang="ru-RU" sz="1800" kern="1200"/>
        </a:p>
      </dsp:txBody>
      <dsp:txXfrm>
        <a:off x="2927829" y="2306739"/>
        <a:ext cx="8190879" cy="510584"/>
      </dsp:txXfrm>
    </dsp:sp>
    <dsp:sp modelId="{83271F0D-66CF-4E81-974A-8C5AA5D46227}">
      <dsp:nvSpPr>
        <dsp:cNvPr id="0" name=""/>
        <dsp:cNvSpPr/>
      </dsp:nvSpPr>
      <dsp:spPr>
        <a:xfrm>
          <a:off x="2900208" y="2851254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9261464"/>
              <a:satOff val="19048"/>
              <a:lumOff val="-14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Удовлетворение потребности в межличностном общении</a:t>
          </a:r>
          <a:endParaRPr lang="ru-RU" sz="1800" kern="1200"/>
        </a:p>
      </dsp:txBody>
      <dsp:txXfrm>
        <a:off x="2927829" y="2878875"/>
        <a:ext cx="8190879" cy="510584"/>
      </dsp:txXfrm>
    </dsp:sp>
    <dsp:sp modelId="{9326506A-BDAD-4941-9E8F-3008466AEF9F}">
      <dsp:nvSpPr>
        <dsp:cNvPr id="0" name=""/>
        <dsp:cNvSpPr/>
      </dsp:nvSpPr>
      <dsp:spPr>
        <a:xfrm>
          <a:off x="2900208" y="3423390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1576830"/>
              <a:satOff val="23810"/>
              <a:lumOff val="-182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Развитие способности к самоуправлению своей деятельностью – рефлексивной саморегуляции</a:t>
          </a:r>
          <a:endParaRPr lang="ru-RU" sz="1800" kern="1200"/>
        </a:p>
      </dsp:txBody>
      <dsp:txXfrm>
        <a:off x="2927829" y="3451011"/>
        <a:ext cx="8190879" cy="510584"/>
      </dsp:txXfrm>
    </dsp:sp>
    <dsp:sp modelId="{78622EDB-2213-4C40-A2D5-DCF0852583FA}">
      <dsp:nvSpPr>
        <dsp:cNvPr id="0" name=""/>
        <dsp:cNvSpPr/>
      </dsp:nvSpPr>
      <dsp:spPr>
        <a:xfrm>
          <a:off x="2900208" y="3995527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3892195"/>
              <a:satOff val="28572"/>
              <a:lumOff val="-21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Дифференциация и индивидуализация содержания обучения</a:t>
          </a:r>
          <a:endParaRPr lang="ru-RU" sz="1800" kern="1200"/>
        </a:p>
      </dsp:txBody>
      <dsp:txXfrm>
        <a:off x="2927829" y="4023148"/>
        <a:ext cx="8190879" cy="510584"/>
      </dsp:txXfrm>
    </dsp:sp>
    <dsp:sp modelId="{9E5D4F24-51DD-42C0-8EF3-6148AD5ED13F}">
      <dsp:nvSpPr>
        <dsp:cNvPr id="0" name=""/>
        <dsp:cNvSpPr/>
      </dsp:nvSpPr>
      <dsp:spPr>
        <a:xfrm>
          <a:off x="2900208" y="4567663"/>
          <a:ext cx="8246121" cy="5658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Дифференциация и индивидуализация помощи учителя учащимся</a:t>
          </a:r>
          <a:endParaRPr lang="ru-RU" sz="1800" kern="1200"/>
        </a:p>
      </dsp:txBody>
      <dsp:txXfrm>
        <a:off x="2927829" y="4595284"/>
        <a:ext cx="8190879" cy="510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ED4A1-A906-4650-A544-7E2009E38221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C5C2D-CB58-4E3F-956F-6D14086A8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3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C5C2D-CB58-4E3F-956F-6D14086A82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99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C5C2D-CB58-4E3F-956F-6D14086A82F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73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C5C2D-CB58-4E3F-956F-6D14086A82F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8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027CB5-1570-4E7D-98A1-4F0880265954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6899751-4BF9-4CB4-805E-3E026CCF10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7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4.xml"/><Relationship Id="rId7" Type="http://schemas.openxmlformats.org/officeDocument/2006/relationships/image" Target="../media/image8.gif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t.edu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B7FDB7">
                <a:alpha val="42000"/>
              </a:srgbClr>
            </a:gs>
            <a:gs pos="0">
              <a:schemeClr val="accent2">
                <a:lumMod val="75000"/>
              </a:schemeClr>
            </a:gs>
            <a:gs pos="1000">
              <a:schemeClr val="accent2">
                <a:lumMod val="40000"/>
                <a:lumOff val="60000"/>
              </a:schemeClr>
            </a:gs>
            <a:gs pos="80000">
              <a:schemeClr val="accent6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58067" y="1635261"/>
            <a:ext cx="8310033" cy="3968479"/>
          </a:xfrm>
        </p:spPr>
        <p:txBody>
          <a:bodyPr>
            <a:noAutofit/>
          </a:bodyPr>
          <a:lstStyle/>
          <a:p>
            <a:r>
              <a:rPr lang="ru-RU" sz="4400" b="1" dirty="0"/>
              <a:t>Развитие учебно-познавательных действий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 через систему развивающих </a:t>
            </a:r>
            <a:r>
              <a:rPr lang="ru-RU" sz="4400" b="1" dirty="0" smtClean="0"/>
              <a:t>заданий</a:t>
            </a:r>
            <a:r>
              <a:rPr lang="ru-RU" sz="4400" dirty="0"/>
              <a:t> </a:t>
            </a:r>
            <a:r>
              <a:rPr lang="ru-RU" sz="4400" b="1" dirty="0" smtClean="0"/>
              <a:t>на </a:t>
            </a:r>
            <a:r>
              <a:rPr lang="ru-RU" sz="4400" b="1" dirty="0"/>
              <a:t>уроках в условиях ФГОС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88900" y="5379916"/>
            <a:ext cx="3582993" cy="1922584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Якимова Е. В.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«Школа №64»</a:t>
            </a:r>
          </a:p>
        </p:txBody>
      </p:sp>
      <p:pic>
        <p:nvPicPr>
          <p:cNvPr id="1026" name="Picture 2" descr="sh64 254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7" y="215900"/>
            <a:ext cx="4546607" cy="2959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391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703" y="161995"/>
            <a:ext cx="9652000" cy="5717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Диагностика логических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322" y="833777"/>
            <a:ext cx="95549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«Восстанови вопрос по ответу»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Испытуемым предлагаются только ответы на вопросы, как подробные, так и краткие.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Подумай и сформулируй вопрос, на который был дан этот ответ. Если у тебя появилось несколько вариантов, укажи все.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ответов: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любимая книга – «Волшебник Изумрудного города»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А.Волкова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думаю, к разумным существам можно было бы отнести также дельфинов и обезьян. А общаться нам с ними сложно потому, что речевой аппарат у всех устроен по-разному.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этой профессии самые главные качества – хорошая реакция, находчивость, хорошее зрение, работоспособность.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Рыжей плутовкой.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Интереснее вместе, а не одному.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оценки: общее понимание содержания вопроса,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правильная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формулировка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godliteratury.ru/wp-content/uploads/2015/04/vol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800" y="3543300"/>
            <a:ext cx="2286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8878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891540"/>
            <a:ext cx="9254631" cy="49775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/>
              <a:t>Методика «Восстанови деформированный текст»</a:t>
            </a:r>
            <a:endParaRPr lang="ru-RU" sz="2800" dirty="0"/>
          </a:p>
          <a:p>
            <a:pPr marL="0" indent="0">
              <a:buNone/>
            </a:pPr>
            <a:r>
              <a:rPr lang="ru-RU" sz="2800" b="1" dirty="0"/>
              <a:t>Цель:</a:t>
            </a:r>
            <a:r>
              <a:rPr lang="ru-RU" sz="2800" dirty="0"/>
              <a:t> выявить уровень </a:t>
            </a:r>
            <a:r>
              <a:rPr lang="ru-RU" sz="2800" dirty="0" err="1"/>
              <a:t>сформированности</a:t>
            </a:r>
            <a:r>
              <a:rPr lang="ru-RU" sz="2800" dirty="0"/>
              <a:t> умения восстанавливать логическую последовательность речевого высказывания: событий (в тексте-повествовании) или причинно-следственных связей (в тексте-рассуждении).</a:t>
            </a:r>
          </a:p>
          <a:p>
            <a:pPr marL="0" indent="0">
              <a:buNone/>
            </a:pPr>
            <a:r>
              <a:rPr lang="ru-RU" sz="2800" b="1" dirty="0"/>
              <a:t>Чего нельзя, того нельзя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1. Ещё бы! Уж если этого нельзя папе, то как же можно Тане?</a:t>
            </a:r>
          </a:p>
          <a:p>
            <a:pPr marL="0" indent="0">
              <a:buNone/>
            </a:pPr>
            <a:r>
              <a:rPr lang="ru-RU" sz="2800" dirty="0"/>
              <a:t>2. Нет уж! Чего нельзя, того нельзя!</a:t>
            </a:r>
          </a:p>
          <a:p>
            <a:pPr marL="0" indent="0">
              <a:buNone/>
            </a:pPr>
            <a:r>
              <a:rPr lang="ru-RU" sz="2800" dirty="0"/>
              <a:t>3. С тех пор Таня никогда не повышает голос.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Хочется </a:t>
            </a:r>
            <a:r>
              <a:rPr lang="ru-RU" sz="2800" dirty="0"/>
              <a:t>ей иногда покричать, покапризничать,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но </a:t>
            </a:r>
            <a:r>
              <a:rPr lang="ru-RU" sz="2800" dirty="0"/>
              <a:t>она изо всех сил сдерживается. </a:t>
            </a:r>
          </a:p>
          <a:p>
            <a:pPr marL="0" indent="0">
              <a:buNone/>
            </a:pPr>
            <a:r>
              <a:rPr lang="ru-RU" sz="2800" dirty="0"/>
              <a:t>4. Один раз мама попросила папу не повышать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голос</a:t>
            </a:r>
            <a:r>
              <a:rPr lang="ru-RU" sz="2800" dirty="0"/>
              <a:t>. И папа сразу заговорил тихо. (</a:t>
            </a:r>
            <a:r>
              <a:rPr lang="ru-RU" sz="2800" dirty="0" err="1"/>
              <a:t>В.Осеева</a:t>
            </a:r>
            <a:r>
              <a:rPr lang="ru-RU" sz="2800" dirty="0"/>
              <a:t>)</a:t>
            </a:r>
          </a:p>
          <a:p>
            <a:endParaRPr lang="ru-RU" dirty="0"/>
          </a:p>
        </p:txBody>
      </p:sp>
      <p:pic>
        <p:nvPicPr>
          <p:cNvPr id="6146" name="Picture 2" descr="http://images.myshared.ru/6/580738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100" y="3454400"/>
            <a:ext cx="3416300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353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731519"/>
            <a:ext cx="8534400" cy="9944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решение проблемы (диагностика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4700" y="2299038"/>
            <a:ext cx="6286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dirty="0" err="1"/>
              <a:t>На</a:t>
            </a:r>
            <a:r>
              <a:rPr lang="ru-RU" sz="2800" dirty="0"/>
              <a:t> основе анализа рассказа </a:t>
            </a:r>
            <a:r>
              <a:rPr lang="ru-RU" sz="2800" dirty="0" err="1"/>
              <a:t>Л.Н.Толстого</a:t>
            </a:r>
            <a:r>
              <a:rPr lang="ru-RU" sz="2800" dirty="0"/>
              <a:t> «Лебеди» преобразуй модель «Дерево смыслов». Для этого уточни, какие способы выражения основной мысли ты знаешь, а с какими познакомился только на основе этого произведения. Могут ли существовать и другие способы выражения основной </a:t>
            </a:r>
            <a:r>
              <a:rPr lang="ru-RU" sz="2800" dirty="0" err="1" smtClean="0"/>
              <a:t>мысли?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основе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libex.ru/dimg/1a5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1" y="1816100"/>
            <a:ext cx="3657600" cy="445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0440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96239"/>
            <a:ext cx="9554810" cy="13083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Исследовательская и проектная деятельность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/>
              <a:t>Компоненты</a:t>
            </a:r>
            <a:r>
              <a:rPr lang="ru-RU" dirty="0" smtClean="0"/>
              <a:t>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886128"/>
              </p:ext>
            </p:extLst>
          </p:nvPr>
        </p:nvGraphicFramePr>
        <p:xfrm>
          <a:off x="-1117601" y="1872345"/>
          <a:ext cx="11872686" cy="592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321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812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Система условий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111090"/>
              </p:ext>
            </p:extLst>
          </p:nvPr>
        </p:nvGraphicFramePr>
        <p:xfrm>
          <a:off x="-642620" y="1016000"/>
          <a:ext cx="11437620" cy="572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9823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237641" y="172915"/>
            <a:ext cx="6430109" cy="69068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Типовые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07532"/>
              </p:ext>
            </p:extLst>
          </p:nvPr>
        </p:nvGraphicFramePr>
        <p:xfrm>
          <a:off x="5765800" y="1781909"/>
          <a:ext cx="4484442" cy="4816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09674" y="1075035"/>
            <a:ext cx="3159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60064299"/>
              </p:ext>
            </p:extLst>
          </p:nvPr>
        </p:nvGraphicFramePr>
        <p:xfrm>
          <a:off x="368300" y="1828800"/>
          <a:ext cx="4800600" cy="468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032500" y="1084182"/>
            <a:ext cx="5270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Литературное </a:t>
            </a:r>
            <a:r>
              <a:rPr lang="ru-RU" sz="3600" b="1" dirty="0"/>
              <a:t>чтение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675495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0" y="1"/>
            <a:ext cx="6913074" cy="77469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Типовые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задания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173201"/>
              </p:ext>
            </p:extLst>
          </p:nvPr>
        </p:nvGraphicFramePr>
        <p:xfrm>
          <a:off x="6286500" y="1569998"/>
          <a:ext cx="4332650" cy="5021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3914" y="818634"/>
            <a:ext cx="3185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 Русский язык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41752" y="818634"/>
            <a:ext cx="4077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Окружающий мир</a:t>
            </a:r>
            <a:endParaRPr lang="ru-RU" sz="3600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5887482"/>
              </p:ext>
            </p:extLst>
          </p:nvPr>
        </p:nvGraphicFramePr>
        <p:xfrm>
          <a:off x="177800" y="1569998"/>
          <a:ext cx="5156200" cy="4952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 descr="http://st.depositphotos.com/1037238/1449/v/950/depositphotos_14495597-Family-travel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0" y="4826000"/>
            <a:ext cx="2730500" cy="15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004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80" y="-355599"/>
            <a:ext cx="10599420" cy="189230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Задания для диагностики и формирования познавательных универсальных учебных действий</a:t>
            </a: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sz="30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403810"/>
              </p:ext>
            </p:extLst>
          </p:nvPr>
        </p:nvGraphicFramePr>
        <p:xfrm>
          <a:off x="2324100" y="1651000"/>
          <a:ext cx="6946900" cy="499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http://www.knigograd.com.ua/images/detailed/5939570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9" y="4889500"/>
            <a:ext cx="1600201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vaki.dobrush.edu.by/be/sm_full.aspx?guid=167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108200"/>
            <a:ext cx="2324100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s00.infourok.ru/images/doc/251/256193/img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4305300"/>
            <a:ext cx="2159000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5343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219199" y="377093"/>
            <a:ext cx="8022857" cy="58615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Диагностика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476706"/>
              </p:ext>
            </p:extLst>
          </p:nvPr>
        </p:nvGraphicFramePr>
        <p:xfrm>
          <a:off x="1219199" y="1430215"/>
          <a:ext cx="9214339" cy="5234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92126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384" y="230555"/>
            <a:ext cx="8515227" cy="93784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Литература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384" y="1440179"/>
            <a:ext cx="10015416" cy="4866835"/>
          </a:xfrm>
        </p:spPr>
        <p:txBody>
          <a:bodyPr>
            <a:normAutofit/>
          </a:bodyPr>
          <a:lstStyle/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«Развитие у учащихся познавательных умений в процессе решения учебных задач» Г. А. </a:t>
            </a:r>
            <a:r>
              <a:rPr lang="ru-RU" sz="2400" dirty="0" err="1"/>
              <a:t>Дзида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«Федеральный государственный образовательный стандарт основного общего образования». Сайт: </a:t>
            </a:r>
            <a:r>
              <a:rPr lang="en-US" sz="2400" u="sng" dirty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 err="1">
                <a:hlinkClick r:id="rId2"/>
              </a:rPr>
              <a:t>standat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edu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ru</a:t>
            </a:r>
            <a:r>
              <a:rPr lang="ru-RU" sz="2400" u="sng" dirty="0">
                <a:hlinkClick r:id="rId2"/>
              </a:rPr>
              <a:t>/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«Формирование универсальных учебных действий в основной школе: от действия к мысли. Система заданий». А. Г. </a:t>
            </a:r>
            <a:r>
              <a:rPr lang="ru-RU" sz="2400" dirty="0" err="1"/>
              <a:t>Асмолова</a:t>
            </a:r>
            <a:r>
              <a:rPr lang="ru-RU" sz="2400" dirty="0"/>
              <a:t> и др.</a:t>
            </a:r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Познавательные умения учащихся: проблемы формирования в современной школе». О. В. Литовченко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59178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460022"/>
            <a:ext cx="10683972" cy="993423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accent5">
                    <a:lumMod val="75000"/>
                  </a:schemeClr>
                </a:solidFill>
              </a:rPr>
              <a:t>Универсальные учебные действия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739899"/>
              </p:ext>
            </p:extLst>
          </p:nvPr>
        </p:nvGraphicFramePr>
        <p:xfrm>
          <a:off x="409787" y="2081804"/>
          <a:ext cx="9920437" cy="4010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8704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1169" y="422032"/>
            <a:ext cx="7573107" cy="2016368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Спасибо за внимание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9285288" cy="12821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theplace2.ru/archive/pic_flowers/img/f_4add7fd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2349500"/>
            <a:ext cx="6540500" cy="408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6104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452711" cy="1507067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3411" y="1254079"/>
            <a:ext cx="80143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универсальных 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учебных действий (УУД)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Культурно-исторический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системно-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dirty="0">
                <a:solidFill>
                  <a:srgbClr val="2B71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подход</a:t>
            </a:r>
            <a:r>
              <a:rPr lang="ru-RU" sz="2400" dirty="0">
                <a:solidFill>
                  <a:srgbClr val="2B71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Л.С.Выготский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А.Н.Леонтьев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Д.Б.Эльконин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П.Я.Гальперин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В.В.Давыдов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др.),интегрирующий достижения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педагогической науки и практики, в том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компетентностной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ЗУНовской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парадигм образования.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59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046" y="4487332"/>
            <a:ext cx="8585566" cy="15070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ED7D3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185439"/>
            <a:ext cx="11277600" cy="1214383"/>
          </a:xfrm>
        </p:spPr>
        <p:txBody>
          <a:bodyPr>
            <a:normAutofit fontScale="40000" lnSpcReduction="20000"/>
          </a:bodyPr>
          <a:lstStyle/>
          <a:p>
            <a:endParaRPr lang="ru-RU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Функции универсальных </a:t>
            </a:r>
            <a:r>
              <a:rPr lang="ru-RU" sz="10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учебных    действий</a:t>
            </a:r>
            <a:endParaRPr lang="ru-RU" sz="10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25904097"/>
              </p:ext>
            </p:extLst>
          </p:nvPr>
        </p:nvGraphicFramePr>
        <p:xfrm>
          <a:off x="0" y="1350324"/>
          <a:ext cx="11548534" cy="5298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36503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07150"/>
            <a:ext cx="9866489" cy="1249117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универсальных </a:t>
            </a: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учебных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311416"/>
              </p:ext>
            </p:extLst>
          </p:nvPr>
        </p:nvGraphicFramePr>
        <p:xfrm>
          <a:off x="609600" y="1609416"/>
          <a:ext cx="9652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57304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65761"/>
            <a:ext cx="8534400" cy="1859279"/>
          </a:xfrm>
          <a:noFill/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Познавательные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универсальные 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48103"/>
              </p:ext>
            </p:extLst>
          </p:nvPr>
        </p:nvGraphicFramePr>
        <p:xfrm>
          <a:off x="101600" y="1794932"/>
          <a:ext cx="10363200" cy="4447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33135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523" y="208845"/>
            <a:ext cx="8534400" cy="728133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Общеучебные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543453"/>
              </p:ext>
            </p:extLst>
          </p:nvPr>
        </p:nvGraphicFramePr>
        <p:xfrm>
          <a:off x="740655" y="1205655"/>
          <a:ext cx="9814456" cy="527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35678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46797"/>
            <a:ext cx="8534400" cy="71595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Логические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428238"/>
            <a:ext cx="10058400" cy="442976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>
              <a:solidFill>
                <a:schemeClr val="bg1">
                  <a:alpha val="96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42436242"/>
              </p:ext>
            </p:extLst>
          </p:nvPr>
        </p:nvGraphicFramePr>
        <p:xfrm>
          <a:off x="293511" y="1196622"/>
          <a:ext cx="1028417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207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944" y="243841"/>
            <a:ext cx="9204855" cy="9144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Постановка и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решение проблемы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952408"/>
              </p:ext>
            </p:extLst>
          </p:nvPr>
        </p:nvGraphicFramePr>
        <p:xfrm>
          <a:off x="684212" y="1920240"/>
          <a:ext cx="1004023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05170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295</TotalTime>
  <Words>819</Words>
  <Application>Microsoft Office PowerPoint</Application>
  <PresentationFormat>Произвольный</PresentationFormat>
  <Paragraphs>128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Развитие учебно-познавательных действий  через систему развивающих заданий на уроках в условиях ФГОС</vt:lpstr>
      <vt:lpstr>Универсальные учебные действия</vt:lpstr>
      <vt:lpstr> </vt:lpstr>
      <vt:lpstr>        </vt:lpstr>
      <vt:lpstr>ВИДЫ универсальных учебных действий</vt:lpstr>
      <vt:lpstr>Познавательные  универсальные действия </vt:lpstr>
      <vt:lpstr>Общеучебные </vt:lpstr>
      <vt:lpstr>Логические</vt:lpstr>
      <vt:lpstr>Постановка и решение проблемы</vt:lpstr>
      <vt:lpstr>Диагностика логических УД</vt:lpstr>
      <vt:lpstr>Презентация PowerPoint</vt:lpstr>
      <vt:lpstr> Постановка и решение проблемы (диагностика)</vt:lpstr>
      <vt:lpstr>Исследовательская и проектная деятельность Компоненты:</vt:lpstr>
      <vt:lpstr>Система условий</vt:lpstr>
      <vt:lpstr>Типовые задания</vt:lpstr>
      <vt:lpstr>Типовые задания</vt:lpstr>
      <vt:lpstr>Задания для диагностики и формирования познавательных универсальных учебных действий:</vt:lpstr>
      <vt:lpstr>Диагностика </vt:lpstr>
      <vt:lpstr>Литература </vt:lpstr>
      <vt:lpstr>Спасибо за внимание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учебно-познавательных действий  через систему развивающих заданий  на уроках в условиях ФГОС</dc:title>
  <dc:creator>2</dc:creator>
  <cp:lastModifiedBy>1</cp:lastModifiedBy>
  <cp:revision>28</cp:revision>
  <dcterms:created xsi:type="dcterms:W3CDTF">2016-01-24T10:52:37Z</dcterms:created>
  <dcterms:modified xsi:type="dcterms:W3CDTF">2016-01-26T16:53:02Z</dcterms:modified>
</cp:coreProperties>
</file>