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0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86A33-8468-4593-9371-BCE603CFF26E}" type="doc">
      <dgm:prSet loTypeId="urn:microsoft.com/office/officeart/2005/8/layout/hierarchy3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31FCDF-3784-46FB-8E9E-B49096842F3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Arial" pitchFamily="34" charset="0"/>
              <a:cs typeface="Arial" pitchFamily="34" charset="0"/>
            </a:rPr>
            <a:t>в парке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0DBB51C1-9E6E-4A5E-8371-D66BCBF5D3AA}" type="parTrans" cxnId="{C10C4436-1A63-4FAA-9437-5D0D8D74E9DB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BF8CB87F-5221-48B4-9B32-A27A9E34E953}" type="sibTrans" cxnId="{C10C4436-1A63-4FAA-9437-5D0D8D74E9DB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AD758FF4-EB3E-479F-BC5A-3F29206B5EB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Arial" pitchFamily="34" charset="0"/>
              <a:cs typeface="Arial" pitchFamily="34" charset="0"/>
            </a:rPr>
            <a:t>Развивать у дошкольников самостоятельность 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Arial" pitchFamily="34" charset="0"/>
              <a:cs typeface="Arial" pitchFamily="34" charset="0"/>
            </a:rPr>
            <a:t>и ответственность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8B752A9A-4930-4F83-8EFE-4E45EC7F2523}" type="parTrans" cxnId="{D98CF8F0-20F2-4B07-9BE7-FE57FF8AC34C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5DCBBCB-A428-45AA-BF4B-765F37555B72}" type="sibTrans" cxnId="{D98CF8F0-20F2-4B07-9BE7-FE57FF8AC34C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271BDEB2-5E26-488F-8B3B-F88A2577BB11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Arial" pitchFamily="34" charset="0"/>
              <a:cs typeface="Arial" pitchFamily="34" charset="0"/>
            </a:rPr>
            <a:t>Научить детей действовать осознано в сложившейся обстановке </a:t>
          </a:r>
          <a:r>
            <a:rPr lang="ru-RU" sz="1800" i="1" dirty="0" smtClean="0">
              <a:latin typeface="Arial" pitchFamily="34" charset="0"/>
              <a:cs typeface="Arial" pitchFamily="34" charset="0"/>
            </a:rPr>
            <a:t>(элементарные навыки поведения)</a:t>
          </a:r>
          <a:endParaRPr lang="ru-RU" sz="1800" i="1" dirty="0">
            <a:latin typeface="Arial" pitchFamily="34" charset="0"/>
            <a:cs typeface="Arial" pitchFamily="34" charset="0"/>
          </a:endParaRPr>
        </a:p>
      </dgm:t>
    </dgm:pt>
    <dgm:pt modelId="{176D1F3B-A52F-4409-9B4F-CDE6E11EAFB7}" type="sibTrans" cxnId="{13E50719-8B11-488D-AED4-B59B9AC64151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B18393B-680D-4483-8198-2C05123D6D54}" type="parTrans" cxnId="{13E50719-8B11-488D-AED4-B59B9AC64151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7696F784-AC1A-4569-A631-FCDDCA11B58A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Дать необходимые знания детям об общепринятых нормах безопасного поведения </a:t>
          </a:r>
          <a:endParaRPr lang="ru-RU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FBE63F0-3FD3-4F33-A00C-FEB388A0B697}" type="sibTrans" cxnId="{D64D6DCC-E4C3-40EC-AE87-2D94FB601A31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75106C09-0FDB-4D40-9277-7730497A57C9}" type="parTrans" cxnId="{D64D6DCC-E4C3-40EC-AE87-2D94FB601A31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C604DD51-6758-47A8-916E-2C9E52B0E5CA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на улице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3295BE8B-F10F-41B2-86F9-424FA4B0D965}" type="parTrans" cxnId="{B4CC083A-2CCA-48CB-A560-189D1967D525}">
      <dgm:prSet/>
      <dgm:spPr/>
      <dgm:t>
        <a:bodyPr/>
        <a:lstStyle/>
        <a:p>
          <a:endParaRPr lang="ru-RU"/>
        </a:p>
      </dgm:t>
    </dgm:pt>
    <dgm:pt modelId="{B3B432EF-E4BB-4D5A-93D9-57AC4EDBC93F}" type="sibTrans" cxnId="{B4CC083A-2CCA-48CB-A560-189D1967D525}">
      <dgm:prSet/>
      <dgm:spPr/>
      <dgm:t>
        <a:bodyPr/>
        <a:lstStyle/>
        <a:p>
          <a:endParaRPr lang="ru-RU"/>
        </a:p>
      </dgm:t>
    </dgm:pt>
    <dgm:pt modelId="{821BBBC3-C82F-4BF9-B701-5E698535FAF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dirty="0" smtClean="0">
              <a:latin typeface="Arial" pitchFamily="34" charset="0"/>
              <a:cs typeface="Arial" pitchFamily="34" charset="0"/>
            </a:rPr>
            <a:t>дома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0BE47A98-F7A9-486C-A3FD-775A4D28AE77}" type="sibTrans" cxnId="{D56B5DD6-A7CA-4443-8507-CED7C8EC29A3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9535B6C6-AB69-42A0-A4BC-02D11B523C76}" type="parTrans" cxnId="{D56B5DD6-A7CA-4443-8507-CED7C8EC29A3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65CFCA14-8973-4DB8-977E-824188E653E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800" dirty="0" smtClean="0">
              <a:latin typeface="Arial" pitchFamily="34" charset="0"/>
              <a:cs typeface="Arial" pitchFamily="34" charset="0"/>
            </a:rPr>
            <a:t>в транспорте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30E48A56-2C23-45D4-84A4-2D8C748F0BFC}" type="parTrans" cxnId="{776BDFBA-2DF5-42C0-98C2-D83E711A0F97}">
      <dgm:prSet/>
      <dgm:spPr/>
      <dgm:t>
        <a:bodyPr/>
        <a:lstStyle/>
        <a:p>
          <a:endParaRPr lang="ru-RU"/>
        </a:p>
      </dgm:t>
    </dgm:pt>
    <dgm:pt modelId="{F8692DED-C650-488F-AFB2-5141DD112B49}" type="sibTrans" cxnId="{776BDFBA-2DF5-42C0-98C2-D83E711A0F97}">
      <dgm:prSet/>
      <dgm:spPr/>
      <dgm:t>
        <a:bodyPr/>
        <a:lstStyle/>
        <a:p>
          <a:endParaRPr lang="ru-RU"/>
        </a:p>
      </dgm:t>
    </dgm:pt>
    <dgm:pt modelId="{345B977B-D1B1-477F-A1F6-9060FAC647DF}" type="pres">
      <dgm:prSet presAssocID="{AF586A33-8468-4593-9371-BCE603CFF2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B098E06-6372-43E1-A359-DC9807A99E06}" type="pres">
      <dgm:prSet presAssocID="{7696F784-AC1A-4569-A631-FCDDCA11B58A}" presName="root" presStyleCnt="0"/>
      <dgm:spPr/>
    </dgm:pt>
    <dgm:pt modelId="{AF065D62-E40D-4144-8500-0DF7515BD69B}" type="pres">
      <dgm:prSet presAssocID="{7696F784-AC1A-4569-A631-FCDDCA11B58A}" presName="rootComposite" presStyleCnt="0"/>
      <dgm:spPr/>
    </dgm:pt>
    <dgm:pt modelId="{A802AF62-79AE-4658-939E-344A53B141E6}" type="pres">
      <dgm:prSet presAssocID="{7696F784-AC1A-4569-A631-FCDDCA11B58A}" presName="rootText" presStyleLbl="node1" presStyleIdx="0" presStyleCnt="3" custScaleX="350710" custScaleY="306237" custLinFactNeighborX="8535" custLinFactNeighborY="-63520"/>
      <dgm:spPr/>
      <dgm:t>
        <a:bodyPr/>
        <a:lstStyle/>
        <a:p>
          <a:endParaRPr lang="ru-RU"/>
        </a:p>
      </dgm:t>
    </dgm:pt>
    <dgm:pt modelId="{FC175A78-ACF0-4382-B82B-F46A8739C6DF}" type="pres">
      <dgm:prSet presAssocID="{7696F784-AC1A-4569-A631-FCDDCA11B58A}" presName="rootConnector" presStyleLbl="node1" presStyleIdx="0" presStyleCnt="3"/>
      <dgm:spPr/>
      <dgm:t>
        <a:bodyPr/>
        <a:lstStyle/>
        <a:p>
          <a:endParaRPr lang="ru-RU"/>
        </a:p>
      </dgm:t>
    </dgm:pt>
    <dgm:pt modelId="{C58CC8F0-6105-40B4-BA86-AC72CAB6715F}" type="pres">
      <dgm:prSet presAssocID="{7696F784-AC1A-4569-A631-FCDDCA11B58A}" presName="childShape" presStyleCnt="0"/>
      <dgm:spPr/>
    </dgm:pt>
    <dgm:pt modelId="{F90D83DE-C4CB-473B-B69A-63016DB61C88}" type="pres">
      <dgm:prSet presAssocID="{271BDEB2-5E26-488F-8B3B-F88A2577BB11}" presName="root" presStyleCnt="0"/>
      <dgm:spPr/>
    </dgm:pt>
    <dgm:pt modelId="{63D3C455-991B-4A40-B7C0-918EF89EB9E7}" type="pres">
      <dgm:prSet presAssocID="{271BDEB2-5E26-488F-8B3B-F88A2577BB11}" presName="rootComposite" presStyleCnt="0"/>
      <dgm:spPr/>
    </dgm:pt>
    <dgm:pt modelId="{7710872C-43D8-4951-BEF4-57647DB70F46}" type="pres">
      <dgm:prSet presAssocID="{271BDEB2-5E26-488F-8B3B-F88A2577BB11}" presName="rootText" presStyleLbl="node1" presStyleIdx="1" presStyleCnt="3" custScaleX="402579" custScaleY="295923" custLinFactNeighborX="4036" custLinFactNeighborY="-71314"/>
      <dgm:spPr/>
      <dgm:t>
        <a:bodyPr/>
        <a:lstStyle/>
        <a:p>
          <a:endParaRPr lang="ru-RU"/>
        </a:p>
      </dgm:t>
    </dgm:pt>
    <dgm:pt modelId="{32D824E3-7278-466E-91D7-3CCACEB2A3A8}" type="pres">
      <dgm:prSet presAssocID="{271BDEB2-5E26-488F-8B3B-F88A2577BB11}" presName="rootConnector" presStyleLbl="node1" presStyleIdx="1" presStyleCnt="3"/>
      <dgm:spPr/>
      <dgm:t>
        <a:bodyPr/>
        <a:lstStyle/>
        <a:p>
          <a:endParaRPr lang="ru-RU"/>
        </a:p>
      </dgm:t>
    </dgm:pt>
    <dgm:pt modelId="{94402841-3A70-4050-B6FE-0752A30FB82D}" type="pres">
      <dgm:prSet presAssocID="{271BDEB2-5E26-488F-8B3B-F88A2577BB11}" presName="childShape" presStyleCnt="0"/>
      <dgm:spPr/>
    </dgm:pt>
    <dgm:pt modelId="{0168736C-1D12-40FD-B7A7-BBCEACB217C5}" type="pres">
      <dgm:prSet presAssocID="{9535B6C6-AB69-42A0-A4BC-02D11B523C76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B073973-66FF-460E-B856-4D04D42C8B7F}" type="pres">
      <dgm:prSet presAssocID="{821BBBC3-C82F-4BF9-B701-5E698535FAFA}" presName="childText" presStyleLbl="bgAcc1" presStyleIdx="0" presStyleCnt="4" custScaleX="235463" custLinFactNeighborX="62844" custLinFactNeighborY="-15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C8EA4-6161-48EA-9805-BB5D02262C1E}" type="pres">
      <dgm:prSet presAssocID="{3295BE8B-F10F-41B2-86F9-424FA4B0D96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EC9E325-839D-4670-AC1C-8D86324DE906}" type="pres">
      <dgm:prSet presAssocID="{C604DD51-6758-47A8-916E-2C9E52B0E5CA}" presName="childText" presStyleLbl="bgAcc1" presStyleIdx="1" presStyleCnt="4" custScaleX="214023" custLinFactNeighborX="62844" custLinFactNeighborY="40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5DEAD-6294-400B-B985-BEA8EDD36716}" type="pres">
      <dgm:prSet presAssocID="{0DBB51C1-9E6E-4A5E-8371-D66BCBF5D3A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04F807B-07F4-4942-9F4F-66FADDF46986}" type="pres">
      <dgm:prSet presAssocID="{9631FCDF-3784-46FB-8E9E-B49096842F3D}" presName="childText" presStyleLbl="bgAcc1" presStyleIdx="2" presStyleCnt="4" custScaleX="222611" custLinFactNeighborX="62844" custLinFactNeighborY="96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F8300-1D94-459D-8B64-D253CCE6D383}" type="pres">
      <dgm:prSet presAssocID="{30E48A56-2C23-45D4-84A4-2D8C748F0BFC}" presName="Name13" presStyleLbl="parChTrans1D2" presStyleIdx="3" presStyleCnt="4"/>
      <dgm:spPr/>
      <dgm:t>
        <a:bodyPr/>
        <a:lstStyle/>
        <a:p>
          <a:endParaRPr lang="ru-RU"/>
        </a:p>
      </dgm:t>
    </dgm:pt>
    <dgm:pt modelId="{D3FEB156-A88B-44A3-B1A4-D077E8F9DF1D}" type="pres">
      <dgm:prSet presAssocID="{65CFCA14-8973-4DB8-977E-824188E653EC}" presName="childText" presStyleLbl="bgAcc1" presStyleIdx="3" presStyleCnt="4" custScaleX="247996" custScaleY="97344" custLinFactY="73765" custLinFactNeighborX="6284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92A42-F175-48F4-AFB2-2E6B1E5378D1}" type="pres">
      <dgm:prSet presAssocID="{AD758FF4-EB3E-479F-BC5A-3F29206B5EBC}" presName="root" presStyleCnt="0"/>
      <dgm:spPr/>
    </dgm:pt>
    <dgm:pt modelId="{54A5EA56-D602-4882-BF3B-D9493EAAA31D}" type="pres">
      <dgm:prSet presAssocID="{AD758FF4-EB3E-479F-BC5A-3F29206B5EBC}" presName="rootComposite" presStyleCnt="0"/>
      <dgm:spPr/>
    </dgm:pt>
    <dgm:pt modelId="{137B6F5A-ACC7-47FC-A870-51C78D224205}" type="pres">
      <dgm:prSet presAssocID="{AD758FF4-EB3E-479F-BC5A-3F29206B5EBC}" presName="rootText" presStyleLbl="node1" presStyleIdx="2" presStyleCnt="3" custScaleX="282145" custScaleY="283731" custLinFactNeighborX="519" custLinFactNeighborY="-59122"/>
      <dgm:spPr/>
      <dgm:t>
        <a:bodyPr/>
        <a:lstStyle/>
        <a:p>
          <a:endParaRPr lang="ru-RU"/>
        </a:p>
      </dgm:t>
    </dgm:pt>
    <dgm:pt modelId="{DC1AC5E5-21EA-480F-AB3B-F896424B26D7}" type="pres">
      <dgm:prSet presAssocID="{AD758FF4-EB3E-479F-BC5A-3F29206B5EBC}" presName="rootConnector" presStyleLbl="node1" presStyleIdx="2" presStyleCnt="3"/>
      <dgm:spPr/>
      <dgm:t>
        <a:bodyPr/>
        <a:lstStyle/>
        <a:p>
          <a:endParaRPr lang="ru-RU"/>
        </a:p>
      </dgm:t>
    </dgm:pt>
    <dgm:pt modelId="{7EA616FE-DB1E-46AA-A886-A16B1D48BD92}" type="pres">
      <dgm:prSet presAssocID="{AD758FF4-EB3E-479F-BC5A-3F29206B5EBC}" presName="childShape" presStyleCnt="0"/>
      <dgm:spPr/>
    </dgm:pt>
  </dgm:ptLst>
  <dgm:cxnLst>
    <dgm:cxn modelId="{13E50719-8B11-488D-AED4-B59B9AC64151}" srcId="{AF586A33-8468-4593-9371-BCE603CFF26E}" destId="{271BDEB2-5E26-488F-8B3B-F88A2577BB11}" srcOrd="1" destOrd="0" parTransId="{4B18393B-680D-4483-8198-2C05123D6D54}" sibTransId="{176D1F3B-A52F-4409-9B4F-CDE6E11EAFB7}"/>
    <dgm:cxn modelId="{D64D6DCC-E4C3-40EC-AE87-2D94FB601A31}" srcId="{AF586A33-8468-4593-9371-BCE603CFF26E}" destId="{7696F784-AC1A-4569-A631-FCDDCA11B58A}" srcOrd="0" destOrd="0" parTransId="{75106C09-0FDB-4D40-9277-7730497A57C9}" sibTransId="{7FBE63F0-3FD3-4F33-A00C-FEB388A0B697}"/>
    <dgm:cxn modelId="{5287F485-EB64-47DE-A2AE-F6C8AC4BDB9D}" type="presOf" srcId="{AD758FF4-EB3E-479F-BC5A-3F29206B5EBC}" destId="{DC1AC5E5-21EA-480F-AB3B-F896424B26D7}" srcOrd="1" destOrd="0" presId="urn:microsoft.com/office/officeart/2005/8/layout/hierarchy3"/>
    <dgm:cxn modelId="{9D54E2AA-B410-4490-A81F-08CB3E21551D}" type="presOf" srcId="{821BBBC3-C82F-4BF9-B701-5E698535FAFA}" destId="{2B073973-66FF-460E-B856-4D04D42C8B7F}" srcOrd="0" destOrd="0" presId="urn:microsoft.com/office/officeart/2005/8/layout/hierarchy3"/>
    <dgm:cxn modelId="{36A2FD29-C85F-4E28-9015-239E2AAAA42B}" type="presOf" srcId="{271BDEB2-5E26-488F-8B3B-F88A2577BB11}" destId="{32D824E3-7278-466E-91D7-3CCACEB2A3A8}" srcOrd="1" destOrd="0" presId="urn:microsoft.com/office/officeart/2005/8/layout/hierarchy3"/>
    <dgm:cxn modelId="{D143F9EC-88F3-4F3A-9AA6-793049550D94}" type="presOf" srcId="{7696F784-AC1A-4569-A631-FCDDCA11B58A}" destId="{FC175A78-ACF0-4382-B82B-F46A8739C6DF}" srcOrd="1" destOrd="0" presId="urn:microsoft.com/office/officeart/2005/8/layout/hierarchy3"/>
    <dgm:cxn modelId="{C10C4436-1A63-4FAA-9437-5D0D8D74E9DB}" srcId="{271BDEB2-5E26-488F-8B3B-F88A2577BB11}" destId="{9631FCDF-3784-46FB-8E9E-B49096842F3D}" srcOrd="2" destOrd="0" parTransId="{0DBB51C1-9E6E-4A5E-8371-D66BCBF5D3AA}" sibTransId="{BF8CB87F-5221-48B4-9B32-A27A9E34E953}"/>
    <dgm:cxn modelId="{726D9668-01B2-4AC9-A244-8FC3A01B0D6E}" type="presOf" srcId="{271BDEB2-5E26-488F-8B3B-F88A2577BB11}" destId="{7710872C-43D8-4951-BEF4-57647DB70F46}" srcOrd="0" destOrd="0" presId="urn:microsoft.com/office/officeart/2005/8/layout/hierarchy3"/>
    <dgm:cxn modelId="{4443042C-31A4-4E50-8BEB-1673A32C7086}" type="presOf" srcId="{7696F784-AC1A-4569-A631-FCDDCA11B58A}" destId="{A802AF62-79AE-4658-939E-344A53B141E6}" srcOrd="0" destOrd="0" presId="urn:microsoft.com/office/officeart/2005/8/layout/hierarchy3"/>
    <dgm:cxn modelId="{EBC8CDB1-D491-44DC-A6FE-9FBB1A2464CB}" type="presOf" srcId="{AF586A33-8468-4593-9371-BCE603CFF26E}" destId="{345B977B-D1B1-477F-A1F6-9060FAC647DF}" srcOrd="0" destOrd="0" presId="urn:microsoft.com/office/officeart/2005/8/layout/hierarchy3"/>
    <dgm:cxn modelId="{B4CC083A-2CCA-48CB-A560-189D1967D525}" srcId="{271BDEB2-5E26-488F-8B3B-F88A2577BB11}" destId="{C604DD51-6758-47A8-916E-2C9E52B0E5CA}" srcOrd="1" destOrd="0" parTransId="{3295BE8B-F10F-41B2-86F9-424FA4B0D965}" sibTransId="{B3B432EF-E4BB-4D5A-93D9-57AC4EDBC93F}"/>
    <dgm:cxn modelId="{82632A6B-686F-4CC3-86F6-46B35A5B6869}" type="presOf" srcId="{65CFCA14-8973-4DB8-977E-824188E653EC}" destId="{D3FEB156-A88B-44A3-B1A4-D077E8F9DF1D}" srcOrd="0" destOrd="0" presId="urn:microsoft.com/office/officeart/2005/8/layout/hierarchy3"/>
    <dgm:cxn modelId="{5227578F-A093-4742-BE84-AE72CE079E98}" type="presOf" srcId="{AD758FF4-EB3E-479F-BC5A-3F29206B5EBC}" destId="{137B6F5A-ACC7-47FC-A870-51C78D224205}" srcOrd="0" destOrd="0" presId="urn:microsoft.com/office/officeart/2005/8/layout/hierarchy3"/>
    <dgm:cxn modelId="{D98CF8F0-20F2-4B07-9BE7-FE57FF8AC34C}" srcId="{AF586A33-8468-4593-9371-BCE603CFF26E}" destId="{AD758FF4-EB3E-479F-BC5A-3F29206B5EBC}" srcOrd="2" destOrd="0" parTransId="{8B752A9A-4930-4F83-8EFE-4E45EC7F2523}" sibTransId="{45DCBBCB-A428-45AA-BF4B-765F37555B72}"/>
    <dgm:cxn modelId="{776BDFBA-2DF5-42C0-98C2-D83E711A0F97}" srcId="{271BDEB2-5E26-488F-8B3B-F88A2577BB11}" destId="{65CFCA14-8973-4DB8-977E-824188E653EC}" srcOrd="3" destOrd="0" parTransId="{30E48A56-2C23-45D4-84A4-2D8C748F0BFC}" sibTransId="{F8692DED-C650-488F-AFB2-5141DD112B49}"/>
    <dgm:cxn modelId="{1D501CAE-2D9B-4610-BE8A-7DD6DCD6C7A2}" type="presOf" srcId="{9631FCDF-3784-46FB-8E9E-B49096842F3D}" destId="{204F807B-07F4-4942-9F4F-66FADDF46986}" srcOrd="0" destOrd="0" presId="urn:microsoft.com/office/officeart/2005/8/layout/hierarchy3"/>
    <dgm:cxn modelId="{C62D8EDA-3691-402D-8A88-59DF28D2579C}" type="presOf" srcId="{30E48A56-2C23-45D4-84A4-2D8C748F0BFC}" destId="{858F8300-1D94-459D-8B64-D253CCE6D383}" srcOrd="0" destOrd="0" presId="urn:microsoft.com/office/officeart/2005/8/layout/hierarchy3"/>
    <dgm:cxn modelId="{796EEC5C-B0B5-48BA-AE2E-08C9ACADD67D}" type="presOf" srcId="{3295BE8B-F10F-41B2-86F9-424FA4B0D965}" destId="{CA1C8EA4-6161-48EA-9805-BB5D02262C1E}" srcOrd="0" destOrd="0" presId="urn:microsoft.com/office/officeart/2005/8/layout/hierarchy3"/>
    <dgm:cxn modelId="{B96CCA1D-D594-4394-A5BE-5055856222DD}" type="presOf" srcId="{C604DD51-6758-47A8-916E-2C9E52B0E5CA}" destId="{AEC9E325-839D-4670-AC1C-8D86324DE906}" srcOrd="0" destOrd="0" presId="urn:microsoft.com/office/officeart/2005/8/layout/hierarchy3"/>
    <dgm:cxn modelId="{E8A813E6-FC73-43B6-A4E3-E9CB9021426A}" type="presOf" srcId="{9535B6C6-AB69-42A0-A4BC-02D11B523C76}" destId="{0168736C-1D12-40FD-B7A7-BBCEACB217C5}" srcOrd="0" destOrd="0" presId="urn:microsoft.com/office/officeart/2005/8/layout/hierarchy3"/>
    <dgm:cxn modelId="{E65A3B5A-13B7-4B6B-B2C0-9586E0030CEE}" type="presOf" srcId="{0DBB51C1-9E6E-4A5E-8371-D66BCBF5D3AA}" destId="{16C5DEAD-6294-400B-B985-BEA8EDD36716}" srcOrd="0" destOrd="0" presId="urn:microsoft.com/office/officeart/2005/8/layout/hierarchy3"/>
    <dgm:cxn modelId="{D56B5DD6-A7CA-4443-8507-CED7C8EC29A3}" srcId="{271BDEB2-5E26-488F-8B3B-F88A2577BB11}" destId="{821BBBC3-C82F-4BF9-B701-5E698535FAFA}" srcOrd="0" destOrd="0" parTransId="{9535B6C6-AB69-42A0-A4BC-02D11B523C76}" sibTransId="{0BE47A98-F7A9-486C-A3FD-775A4D28AE77}"/>
    <dgm:cxn modelId="{02F1ACF3-5140-4CAA-B3D6-5C9976453265}" type="presParOf" srcId="{345B977B-D1B1-477F-A1F6-9060FAC647DF}" destId="{DB098E06-6372-43E1-A359-DC9807A99E06}" srcOrd="0" destOrd="0" presId="urn:microsoft.com/office/officeart/2005/8/layout/hierarchy3"/>
    <dgm:cxn modelId="{207754FF-D1FB-4574-A42A-0B12E8CC0F18}" type="presParOf" srcId="{DB098E06-6372-43E1-A359-DC9807A99E06}" destId="{AF065D62-E40D-4144-8500-0DF7515BD69B}" srcOrd="0" destOrd="0" presId="urn:microsoft.com/office/officeart/2005/8/layout/hierarchy3"/>
    <dgm:cxn modelId="{00A77D92-4D59-4BEF-B3E5-734973FD86AB}" type="presParOf" srcId="{AF065D62-E40D-4144-8500-0DF7515BD69B}" destId="{A802AF62-79AE-4658-939E-344A53B141E6}" srcOrd="0" destOrd="0" presId="urn:microsoft.com/office/officeart/2005/8/layout/hierarchy3"/>
    <dgm:cxn modelId="{42F1BEDB-5FCF-4C04-911D-7F676E965CF5}" type="presParOf" srcId="{AF065D62-E40D-4144-8500-0DF7515BD69B}" destId="{FC175A78-ACF0-4382-B82B-F46A8739C6DF}" srcOrd="1" destOrd="0" presId="urn:microsoft.com/office/officeart/2005/8/layout/hierarchy3"/>
    <dgm:cxn modelId="{5D12EC1D-FC73-4527-B6CB-2BE41D25D7B7}" type="presParOf" srcId="{DB098E06-6372-43E1-A359-DC9807A99E06}" destId="{C58CC8F0-6105-40B4-BA86-AC72CAB6715F}" srcOrd="1" destOrd="0" presId="urn:microsoft.com/office/officeart/2005/8/layout/hierarchy3"/>
    <dgm:cxn modelId="{FE66AD55-1230-4871-BB34-C2786A93B387}" type="presParOf" srcId="{345B977B-D1B1-477F-A1F6-9060FAC647DF}" destId="{F90D83DE-C4CB-473B-B69A-63016DB61C88}" srcOrd="1" destOrd="0" presId="urn:microsoft.com/office/officeart/2005/8/layout/hierarchy3"/>
    <dgm:cxn modelId="{A2557387-0463-42C7-B04B-9EE9AF3D66DA}" type="presParOf" srcId="{F90D83DE-C4CB-473B-B69A-63016DB61C88}" destId="{63D3C455-991B-4A40-B7C0-918EF89EB9E7}" srcOrd="0" destOrd="0" presId="urn:microsoft.com/office/officeart/2005/8/layout/hierarchy3"/>
    <dgm:cxn modelId="{CA0B3934-E1A0-4B07-8E59-031E0C44FCD8}" type="presParOf" srcId="{63D3C455-991B-4A40-B7C0-918EF89EB9E7}" destId="{7710872C-43D8-4951-BEF4-57647DB70F46}" srcOrd="0" destOrd="0" presId="urn:microsoft.com/office/officeart/2005/8/layout/hierarchy3"/>
    <dgm:cxn modelId="{DA1968DD-9328-422D-B4C0-3418859A0E20}" type="presParOf" srcId="{63D3C455-991B-4A40-B7C0-918EF89EB9E7}" destId="{32D824E3-7278-466E-91D7-3CCACEB2A3A8}" srcOrd="1" destOrd="0" presId="urn:microsoft.com/office/officeart/2005/8/layout/hierarchy3"/>
    <dgm:cxn modelId="{9587FE5C-9F46-4D35-8B7D-08BE280766A7}" type="presParOf" srcId="{F90D83DE-C4CB-473B-B69A-63016DB61C88}" destId="{94402841-3A70-4050-B6FE-0752A30FB82D}" srcOrd="1" destOrd="0" presId="urn:microsoft.com/office/officeart/2005/8/layout/hierarchy3"/>
    <dgm:cxn modelId="{9A20BA95-88FA-41DE-8A78-2A6DFF7A78C9}" type="presParOf" srcId="{94402841-3A70-4050-B6FE-0752A30FB82D}" destId="{0168736C-1D12-40FD-B7A7-BBCEACB217C5}" srcOrd="0" destOrd="0" presId="urn:microsoft.com/office/officeart/2005/8/layout/hierarchy3"/>
    <dgm:cxn modelId="{A2FC8CA5-ADB0-475C-8B34-D99F6A6D1731}" type="presParOf" srcId="{94402841-3A70-4050-B6FE-0752A30FB82D}" destId="{2B073973-66FF-460E-B856-4D04D42C8B7F}" srcOrd="1" destOrd="0" presId="urn:microsoft.com/office/officeart/2005/8/layout/hierarchy3"/>
    <dgm:cxn modelId="{ED825B00-01DE-4AAC-B1E4-03CA3B9134C5}" type="presParOf" srcId="{94402841-3A70-4050-B6FE-0752A30FB82D}" destId="{CA1C8EA4-6161-48EA-9805-BB5D02262C1E}" srcOrd="2" destOrd="0" presId="urn:microsoft.com/office/officeart/2005/8/layout/hierarchy3"/>
    <dgm:cxn modelId="{8CC38265-511D-4FA3-9D5E-93867A34CAFA}" type="presParOf" srcId="{94402841-3A70-4050-B6FE-0752A30FB82D}" destId="{AEC9E325-839D-4670-AC1C-8D86324DE906}" srcOrd="3" destOrd="0" presId="urn:microsoft.com/office/officeart/2005/8/layout/hierarchy3"/>
    <dgm:cxn modelId="{D89F3546-6D96-4C79-BF5B-996EC03519BA}" type="presParOf" srcId="{94402841-3A70-4050-B6FE-0752A30FB82D}" destId="{16C5DEAD-6294-400B-B985-BEA8EDD36716}" srcOrd="4" destOrd="0" presId="urn:microsoft.com/office/officeart/2005/8/layout/hierarchy3"/>
    <dgm:cxn modelId="{9C5FDFA3-814D-4EDC-88AC-7D07E9FEA9C4}" type="presParOf" srcId="{94402841-3A70-4050-B6FE-0752A30FB82D}" destId="{204F807B-07F4-4942-9F4F-66FADDF46986}" srcOrd="5" destOrd="0" presId="urn:microsoft.com/office/officeart/2005/8/layout/hierarchy3"/>
    <dgm:cxn modelId="{163934A1-EE54-486A-ADB5-059BCED439AC}" type="presParOf" srcId="{94402841-3A70-4050-B6FE-0752A30FB82D}" destId="{858F8300-1D94-459D-8B64-D253CCE6D383}" srcOrd="6" destOrd="0" presId="urn:microsoft.com/office/officeart/2005/8/layout/hierarchy3"/>
    <dgm:cxn modelId="{612FAA84-DE20-4E2B-98A0-4E4A1F4EE856}" type="presParOf" srcId="{94402841-3A70-4050-B6FE-0752A30FB82D}" destId="{D3FEB156-A88B-44A3-B1A4-D077E8F9DF1D}" srcOrd="7" destOrd="0" presId="urn:microsoft.com/office/officeart/2005/8/layout/hierarchy3"/>
    <dgm:cxn modelId="{CF64B000-CE80-4E20-8F42-CFC5CCBF4E6A}" type="presParOf" srcId="{345B977B-D1B1-477F-A1F6-9060FAC647DF}" destId="{92592A42-F175-48F4-AFB2-2E6B1E5378D1}" srcOrd="2" destOrd="0" presId="urn:microsoft.com/office/officeart/2005/8/layout/hierarchy3"/>
    <dgm:cxn modelId="{BD7D94F7-6FA5-4DCE-9CD0-830479E34C71}" type="presParOf" srcId="{92592A42-F175-48F4-AFB2-2E6B1E5378D1}" destId="{54A5EA56-D602-4882-BF3B-D9493EAAA31D}" srcOrd="0" destOrd="0" presId="urn:microsoft.com/office/officeart/2005/8/layout/hierarchy3"/>
    <dgm:cxn modelId="{46E52F90-5D02-4214-92D1-A33C5E28E0FC}" type="presParOf" srcId="{54A5EA56-D602-4882-BF3B-D9493EAAA31D}" destId="{137B6F5A-ACC7-47FC-A870-51C78D224205}" srcOrd="0" destOrd="0" presId="urn:microsoft.com/office/officeart/2005/8/layout/hierarchy3"/>
    <dgm:cxn modelId="{ECC51818-C51E-472F-A95A-294EA07E81B3}" type="presParOf" srcId="{54A5EA56-D602-4882-BF3B-D9493EAAA31D}" destId="{DC1AC5E5-21EA-480F-AB3B-F896424B26D7}" srcOrd="1" destOrd="0" presId="urn:microsoft.com/office/officeart/2005/8/layout/hierarchy3"/>
    <dgm:cxn modelId="{7463F6AA-1EC5-4038-88DC-97014F62BF15}" type="presParOf" srcId="{92592A42-F175-48F4-AFB2-2E6B1E5378D1}" destId="{7EA616FE-DB1E-46AA-A886-A16B1D48BD9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EB74EB-0F2D-44F5-9B21-E203895478C1}" type="doc">
      <dgm:prSet loTypeId="urn:microsoft.com/office/officeart/2005/8/layout/vList4#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0DD1E95-8A9F-4F47-857A-F9277ADAE6A2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3. Ребенок в 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общественном 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транспорте.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9E8663D5-A244-4CFD-9E3B-3652582045F1}" type="parTrans" cxnId="{BF6D7962-2D4E-4A4B-83FD-7FC5D64EC8F1}">
      <dgm:prSet/>
      <dgm:spPr/>
      <dgm:t>
        <a:bodyPr/>
        <a:lstStyle/>
        <a:p>
          <a:endParaRPr lang="ru-RU"/>
        </a:p>
      </dgm:t>
    </dgm:pt>
    <dgm:pt modelId="{803AFA7C-C9EB-46DF-9255-6D1C5463A03A}" type="sibTrans" cxnId="{BF6D7962-2D4E-4A4B-83FD-7FC5D64EC8F1}">
      <dgm:prSet/>
      <dgm:spPr/>
      <dgm:t>
        <a:bodyPr/>
        <a:lstStyle/>
        <a:p>
          <a:endParaRPr lang="ru-RU"/>
        </a:p>
      </dgm:t>
    </dgm:pt>
    <dgm:pt modelId="{4C00B53C-6684-40F2-ABD5-ABEA1A68B07C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 anchor="t"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2. Ребенок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на улице.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2E431DB-95E2-4F78-A80A-71FEB2EC3F0F}" type="sibTrans" cxnId="{67D4F99B-5FCF-40B8-8867-C9B985552B2B}">
      <dgm:prSet/>
      <dgm:spPr/>
      <dgm:t>
        <a:bodyPr/>
        <a:lstStyle/>
        <a:p>
          <a:endParaRPr lang="ru-RU"/>
        </a:p>
      </dgm:t>
    </dgm:pt>
    <dgm:pt modelId="{01A2CB4C-DD42-49EE-822E-5E02BEB1373B}" type="parTrans" cxnId="{67D4F99B-5FCF-40B8-8867-C9B985552B2B}">
      <dgm:prSet/>
      <dgm:spPr/>
      <dgm:t>
        <a:bodyPr/>
        <a:lstStyle/>
        <a:p>
          <a:endParaRPr lang="ru-RU"/>
        </a:p>
      </dgm:t>
    </dgm:pt>
    <dgm:pt modelId="{422F9FDA-B7A7-456D-AF68-B491B41C66A7}">
      <dgm:prSet phldrT="[Текст]" phldr="1" custT="1"/>
      <dgm:spPr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endParaRPr lang="ru-RU" sz="800" dirty="0"/>
        </a:p>
      </dgm:t>
    </dgm:pt>
    <dgm:pt modelId="{F22D73B2-C81A-4245-923F-2B6BA004B45E}">
      <dgm:prSet phldrT="[Текст]" custT="1"/>
      <dgm:spPr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1. Общение                           с незнакомцами.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CBC8A4F9-BCC4-4584-A382-51D110BA42E8}" type="sibTrans" cxnId="{6991AB7E-1716-48C6-BC80-4778A70E3492}">
      <dgm:prSet/>
      <dgm:spPr/>
      <dgm:t>
        <a:bodyPr/>
        <a:lstStyle/>
        <a:p>
          <a:endParaRPr lang="ru-RU"/>
        </a:p>
      </dgm:t>
    </dgm:pt>
    <dgm:pt modelId="{8F28CBF9-7CF0-4F6E-ABB8-7169F518FEB1}" type="parTrans" cxnId="{6991AB7E-1716-48C6-BC80-4778A70E3492}">
      <dgm:prSet/>
      <dgm:spPr/>
      <dgm:t>
        <a:bodyPr/>
        <a:lstStyle/>
        <a:p>
          <a:endParaRPr lang="ru-RU"/>
        </a:p>
      </dgm:t>
    </dgm:pt>
    <dgm:pt modelId="{D5A371A4-2B1F-41AA-B9E1-28C83D382FA8}" type="sibTrans" cxnId="{15B38C20-7D19-498B-A141-70A4D251859B}">
      <dgm:prSet/>
      <dgm:spPr/>
      <dgm:t>
        <a:bodyPr/>
        <a:lstStyle/>
        <a:p>
          <a:endParaRPr lang="ru-RU"/>
        </a:p>
      </dgm:t>
    </dgm:pt>
    <dgm:pt modelId="{8216AA47-0A03-439D-BA23-AD181C6BDB89}" type="parTrans" cxnId="{15B38C20-7D19-498B-A141-70A4D251859B}">
      <dgm:prSet/>
      <dgm:spPr/>
      <dgm:t>
        <a:bodyPr/>
        <a:lstStyle/>
        <a:p>
          <a:endParaRPr lang="ru-RU"/>
        </a:p>
      </dgm:t>
    </dgm:pt>
    <dgm:pt modelId="{5E3292A0-3E3E-430A-A43C-40FF3EEB5A6D}">
      <dgm:prSet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endParaRPr lang="ru-RU" dirty="0"/>
        </a:p>
      </dgm:t>
    </dgm:pt>
    <dgm:pt modelId="{7F07EEE0-2391-4AEF-B895-EB713D80E68E}" type="parTrans" cxnId="{FEFF80BA-71FB-4E68-8764-D7CD6A994B1C}">
      <dgm:prSet/>
      <dgm:spPr/>
      <dgm:t>
        <a:bodyPr/>
        <a:lstStyle/>
        <a:p>
          <a:endParaRPr lang="ru-RU"/>
        </a:p>
      </dgm:t>
    </dgm:pt>
    <dgm:pt modelId="{6AE5C80D-A856-499B-8C37-8EAA7E0F8161}" type="sibTrans" cxnId="{FEFF80BA-71FB-4E68-8764-D7CD6A994B1C}">
      <dgm:prSet/>
      <dgm:spPr/>
      <dgm:t>
        <a:bodyPr/>
        <a:lstStyle/>
        <a:p>
          <a:endParaRPr lang="ru-RU"/>
        </a:p>
      </dgm:t>
    </dgm:pt>
    <dgm:pt modelId="{9D59D5A9-B83B-4724-A70B-3D2E72E5B062}" type="pres">
      <dgm:prSet presAssocID="{75EB74EB-0F2D-44F5-9B21-E203895478C1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CE05FB-3F2D-48C0-B794-E5BC67BD32B5}" type="pres">
      <dgm:prSet presAssocID="{F22D73B2-C81A-4245-923F-2B6BA004B45E}" presName="comp" presStyleCnt="0"/>
      <dgm:spPr/>
    </dgm:pt>
    <dgm:pt modelId="{050BD405-8640-47C7-A421-0C50DF5CB111}" type="pres">
      <dgm:prSet presAssocID="{F22D73B2-C81A-4245-923F-2B6BA004B45E}" presName="box" presStyleLbl="node1" presStyleIdx="0" presStyleCnt="3" custScaleX="83677" custScaleY="38544" custLinFactNeighborX="-1964" custLinFactNeighborY="5364"/>
      <dgm:spPr/>
      <dgm:t>
        <a:bodyPr/>
        <a:lstStyle/>
        <a:p>
          <a:endParaRPr lang="ru-RU"/>
        </a:p>
      </dgm:t>
    </dgm:pt>
    <dgm:pt modelId="{A1F823C6-5867-45D3-8B8A-1F74F489E57D}" type="pres">
      <dgm:prSet presAssocID="{F22D73B2-C81A-4245-923F-2B6BA004B45E}" presName="img" presStyleLbl="fgImgPlace1" presStyleIdx="0" presStyleCnt="3" custScaleX="190957" custScaleY="65523" custLinFactNeighborX="7695" custLinFactNeighborY="3130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/>
        <a:lstStyle/>
        <a:p>
          <a:endParaRPr lang="ru-RU"/>
        </a:p>
      </dgm:t>
    </dgm:pt>
    <dgm:pt modelId="{7DB0A0B7-7076-49AB-8970-2B79BBD26EC1}" type="pres">
      <dgm:prSet presAssocID="{F22D73B2-C81A-4245-923F-2B6BA004B45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78E7B-1BFF-4845-AD4A-71B50A823EED}" type="pres">
      <dgm:prSet presAssocID="{CBC8A4F9-BCC4-4584-A382-51D110BA42E8}" presName="spacer" presStyleCnt="0"/>
      <dgm:spPr/>
    </dgm:pt>
    <dgm:pt modelId="{845BC409-6181-45F9-98F2-AB15E4AB5BAD}" type="pres">
      <dgm:prSet presAssocID="{4C00B53C-6684-40F2-ABD5-ABEA1A68B07C}" presName="comp" presStyleCnt="0"/>
      <dgm:spPr/>
    </dgm:pt>
    <dgm:pt modelId="{F6FE9604-6AE7-4FB2-8F44-8C7AECFD391C}" type="pres">
      <dgm:prSet presAssocID="{4C00B53C-6684-40F2-ABD5-ABEA1A68B07C}" presName="box" presStyleLbl="node1" presStyleIdx="1" presStyleCnt="3" custScaleX="77650" custScaleY="36220" custLinFactNeighborX="-2846" custLinFactNeighborY="-714"/>
      <dgm:spPr/>
      <dgm:t>
        <a:bodyPr/>
        <a:lstStyle/>
        <a:p>
          <a:endParaRPr lang="ru-RU"/>
        </a:p>
      </dgm:t>
    </dgm:pt>
    <dgm:pt modelId="{81E620F2-1B6A-4339-BCC3-30A097591DB1}" type="pres">
      <dgm:prSet presAssocID="{4C00B53C-6684-40F2-ABD5-ABEA1A68B07C}" presName="img" presStyleLbl="fgImgPlace1" presStyleIdx="1" presStyleCnt="3" custScaleX="201933" custScaleY="67600" custLinFactNeighborX="-55129" custLinFactNeighborY="-459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/>
        <a:lstStyle/>
        <a:p>
          <a:endParaRPr lang="ru-RU"/>
        </a:p>
      </dgm:t>
    </dgm:pt>
    <dgm:pt modelId="{3531FB46-6FDB-4BA4-94A6-BADF3B56C7AE}" type="pres">
      <dgm:prSet presAssocID="{4C00B53C-6684-40F2-ABD5-ABEA1A68B07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CF2E9-9AE5-4170-8E6C-EBB48A5ABDE9}" type="pres">
      <dgm:prSet presAssocID="{72E431DB-95E2-4F78-A80A-71FEB2EC3F0F}" presName="spacer" presStyleCnt="0"/>
      <dgm:spPr/>
    </dgm:pt>
    <dgm:pt modelId="{0B29BCEF-1E02-486E-85AA-1FCE2FD6B39F}" type="pres">
      <dgm:prSet presAssocID="{70DD1E95-8A9F-4F47-857A-F9277ADAE6A2}" presName="comp" presStyleCnt="0"/>
      <dgm:spPr/>
    </dgm:pt>
    <dgm:pt modelId="{D7608F5A-D8D1-4591-8BDB-3F124FA03DE7}" type="pres">
      <dgm:prSet presAssocID="{70DD1E95-8A9F-4F47-857A-F9277ADAE6A2}" presName="box" presStyleLbl="node1" presStyleIdx="2" presStyleCnt="3" custScaleX="81249" custScaleY="46138" custLinFactNeighborX="-1749" custLinFactNeighborY="1203"/>
      <dgm:spPr/>
      <dgm:t>
        <a:bodyPr/>
        <a:lstStyle/>
        <a:p>
          <a:endParaRPr lang="ru-RU"/>
        </a:p>
      </dgm:t>
    </dgm:pt>
    <dgm:pt modelId="{AE96EF2E-8AA9-4709-95E0-CB8B076330F1}" type="pres">
      <dgm:prSet presAssocID="{70DD1E95-8A9F-4F47-857A-F9277ADAE6A2}" presName="img" presStyleLbl="fgImgPlace1" presStyleIdx="2" presStyleCnt="3" custScaleX="194998" custScaleY="68261" custLinFactNeighborX="214" custLinFactNeighborY="-3507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/>
        <a:lstStyle/>
        <a:p>
          <a:endParaRPr lang="ru-RU"/>
        </a:p>
      </dgm:t>
    </dgm:pt>
    <dgm:pt modelId="{27680C4A-9112-42C2-BDCA-851ED6812DF1}" type="pres">
      <dgm:prSet presAssocID="{70DD1E95-8A9F-4F47-857A-F9277ADAE6A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EBF1D5-5953-45F3-9344-98108B8049BE}" type="presOf" srcId="{F22D73B2-C81A-4245-923F-2B6BA004B45E}" destId="{050BD405-8640-47C7-A421-0C50DF5CB111}" srcOrd="0" destOrd="0" presId="urn:microsoft.com/office/officeart/2005/8/layout/vList4#1"/>
    <dgm:cxn modelId="{02DF8FE6-379F-4C43-87D8-08093DEB5190}" type="presOf" srcId="{4C00B53C-6684-40F2-ABD5-ABEA1A68B07C}" destId="{3531FB46-6FDB-4BA4-94A6-BADF3B56C7AE}" srcOrd="1" destOrd="0" presId="urn:microsoft.com/office/officeart/2005/8/layout/vList4#1"/>
    <dgm:cxn modelId="{3B66A0AC-FFE1-41DD-A1B5-F71EB37A216B}" type="presOf" srcId="{5E3292A0-3E3E-430A-A43C-40FF3EEB5A6D}" destId="{D7608F5A-D8D1-4591-8BDB-3F124FA03DE7}" srcOrd="0" destOrd="1" presId="urn:microsoft.com/office/officeart/2005/8/layout/vList4#1"/>
    <dgm:cxn modelId="{BF6D7962-2D4E-4A4B-83FD-7FC5D64EC8F1}" srcId="{75EB74EB-0F2D-44F5-9B21-E203895478C1}" destId="{70DD1E95-8A9F-4F47-857A-F9277ADAE6A2}" srcOrd="2" destOrd="0" parTransId="{9E8663D5-A244-4CFD-9E3B-3652582045F1}" sibTransId="{803AFA7C-C9EB-46DF-9255-6D1C5463A03A}"/>
    <dgm:cxn modelId="{14C48352-B694-4EE7-9A48-06F0C7B23711}" type="presOf" srcId="{4C00B53C-6684-40F2-ABD5-ABEA1A68B07C}" destId="{F6FE9604-6AE7-4FB2-8F44-8C7AECFD391C}" srcOrd="0" destOrd="0" presId="urn:microsoft.com/office/officeart/2005/8/layout/vList4#1"/>
    <dgm:cxn modelId="{EEB3DC5F-E241-4617-B759-A1F4A9199C26}" type="presOf" srcId="{70DD1E95-8A9F-4F47-857A-F9277ADAE6A2}" destId="{D7608F5A-D8D1-4591-8BDB-3F124FA03DE7}" srcOrd="0" destOrd="0" presId="urn:microsoft.com/office/officeart/2005/8/layout/vList4#1"/>
    <dgm:cxn modelId="{3BCFB2E7-BF7E-407E-93D1-7B07351435B8}" type="presOf" srcId="{75EB74EB-0F2D-44F5-9B21-E203895478C1}" destId="{9D59D5A9-B83B-4724-A70B-3D2E72E5B062}" srcOrd="0" destOrd="0" presId="urn:microsoft.com/office/officeart/2005/8/layout/vList4#1"/>
    <dgm:cxn modelId="{0501400B-1727-4C73-B6C8-0A359BCA5E7F}" type="presOf" srcId="{422F9FDA-B7A7-456D-AF68-B491B41C66A7}" destId="{050BD405-8640-47C7-A421-0C50DF5CB111}" srcOrd="0" destOrd="1" presId="urn:microsoft.com/office/officeart/2005/8/layout/vList4#1"/>
    <dgm:cxn modelId="{218E5F50-6254-42EB-A563-858932864ECB}" type="presOf" srcId="{5E3292A0-3E3E-430A-A43C-40FF3EEB5A6D}" destId="{27680C4A-9112-42C2-BDCA-851ED6812DF1}" srcOrd="1" destOrd="1" presId="urn:microsoft.com/office/officeart/2005/8/layout/vList4#1"/>
    <dgm:cxn modelId="{67D4F99B-5FCF-40B8-8867-C9B985552B2B}" srcId="{75EB74EB-0F2D-44F5-9B21-E203895478C1}" destId="{4C00B53C-6684-40F2-ABD5-ABEA1A68B07C}" srcOrd="1" destOrd="0" parTransId="{01A2CB4C-DD42-49EE-822E-5E02BEB1373B}" sibTransId="{72E431DB-95E2-4F78-A80A-71FEB2EC3F0F}"/>
    <dgm:cxn modelId="{AA94C4F6-97E3-4FCF-9CAA-315EA781B866}" type="presOf" srcId="{F22D73B2-C81A-4245-923F-2B6BA004B45E}" destId="{7DB0A0B7-7076-49AB-8970-2B79BBD26EC1}" srcOrd="1" destOrd="0" presId="urn:microsoft.com/office/officeart/2005/8/layout/vList4#1"/>
    <dgm:cxn modelId="{FEFF80BA-71FB-4E68-8764-D7CD6A994B1C}" srcId="{70DD1E95-8A9F-4F47-857A-F9277ADAE6A2}" destId="{5E3292A0-3E3E-430A-A43C-40FF3EEB5A6D}" srcOrd="0" destOrd="0" parTransId="{7F07EEE0-2391-4AEF-B895-EB713D80E68E}" sibTransId="{6AE5C80D-A856-499B-8C37-8EAA7E0F8161}"/>
    <dgm:cxn modelId="{DB40AF4D-E056-4BBA-ADCF-674BC46160C3}" type="presOf" srcId="{70DD1E95-8A9F-4F47-857A-F9277ADAE6A2}" destId="{27680C4A-9112-42C2-BDCA-851ED6812DF1}" srcOrd="1" destOrd="0" presId="urn:microsoft.com/office/officeart/2005/8/layout/vList4#1"/>
    <dgm:cxn modelId="{6991AB7E-1716-48C6-BC80-4778A70E3492}" srcId="{75EB74EB-0F2D-44F5-9B21-E203895478C1}" destId="{F22D73B2-C81A-4245-923F-2B6BA004B45E}" srcOrd="0" destOrd="0" parTransId="{8F28CBF9-7CF0-4F6E-ABB8-7169F518FEB1}" sibTransId="{CBC8A4F9-BCC4-4584-A382-51D110BA42E8}"/>
    <dgm:cxn modelId="{EB973255-686F-488A-B591-2F54179007DE}" type="presOf" srcId="{422F9FDA-B7A7-456D-AF68-B491B41C66A7}" destId="{7DB0A0B7-7076-49AB-8970-2B79BBD26EC1}" srcOrd="1" destOrd="1" presId="urn:microsoft.com/office/officeart/2005/8/layout/vList4#1"/>
    <dgm:cxn modelId="{15B38C20-7D19-498B-A141-70A4D251859B}" srcId="{F22D73B2-C81A-4245-923F-2B6BA004B45E}" destId="{422F9FDA-B7A7-456D-AF68-B491B41C66A7}" srcOrd="0" destOrd="0" parTransId="{8216AA47-0A03-439D-BA23-AD181C6BDB89}" sibTransId="{D5A371A4-2B1F-41AA-B9E1-28C83D382FA8}"/>
    <dgm:cxn modelId="{A4A8D71E-F007-4374-AA3B-DB1D0875814E}" type="presParOf" srcId="{9D59D5A9-B83B-4724-A70B-3D2E72E5B062}" destId="{12CE05FB-3F2D-48C0-B794-E5BC67BD32B5}" srcOrd="0" destOrd="0" presId="urn:microsoft.com/office/officeart/2005/8/layout/vList4#1"/>
    <dgm:cxn modelId="{33B132F8-A6A3-4C4C-926F-9C6839777A48}" type="presParOf" srcId="{12CE05FB-3F2D-48C0-B794-E5BC67BD32B5}" destId="{050BD405-8640-47C7-A421-0C50DF5CB111}" srcOrd="0" destOrd="0" presId="urn:microsoft.com/office/officeart/2005/8/layout/vList4#1"/>
    <dgm:cxn modelId="{5064C0AE-A787-4181-AED9-5F8EAE8B732C}" type="presParOf" srcId="{12CE05FB-3F2D-48C0-B794-E5BC67BD32B5}" destId="{A1F823C6-5867-45D3-8B8A-1F74F489E57D}" srcOrd="1" destOrd="0" presId="urn:microsoft.com/office/officeart/2005/8/layout/vList4#1"/>
    <dgm:cxn modelId="{DE8A2FC0-F615-412E-B9EC-99EC06E502D4}" type="presParOf" srcId="{12CE05FB-3F2D-48C0-B794-E5BC67BD32B5}" destId="{7DB0A0B7-7076-49AB-8970-2B79BBD26EC1}" srcOrd="2" destOrd="0" presId="urn:microsoft.com/office/officeart/2005/8/layout/vList4#1"/>
    <dgm:cxn modelId="{D1F72D16-2B52-4253-9286-FE5D726050BC}" type="presParOf" srcId="{9D59D5A9-B83B-4724-A70B-3D2E72E5B062}" destId="{78378E7B-1BFF-4845-AD4A-71B50A823EED}" srcOrd="1" destOrd="0" presId="urn:microsoft.com/office/officeart/2005/8/layout/vList4#1"/>
    <dgm:cxn modelId="{728C17EC-8D51-400B-A0E8-8BFC1BE5A77F}" type="presParOf" srcId="{9D59D5A9-B83B-4724-A70B-3D2E72E5B062}" destId="{845BC409-6181-45F9-98F2-AB15E4AB5BAD}" srcOrd="2" destOrd="0" presId="urn:microsoft.com/office/officeart/2005/8/layout/vList4#1"/>
    <dgm:cxn modelId="{915FC4D4-D21E-47E1-9283-CFF408EBEEA2}" type="presParOf" srcId="{845BC409-6181-45F9-98F2-AB15E4AB5BAD}" destId="{F6FE9604-6AE7-4FB2-8F44-8C7AECFD391C}" srcOrd="0" destOrd="0" presId="urn:microsoft.com/office/officeart/2005/8/layout/vList4#1"/>
    <dgm:cxn modelId="{47EF3F93-7787-4F60-8E9F-583969F6B2F1}" type="presParOf" srcId="{845BC409-6181-45F9-98F2-AB15E4AB5BAD}" destId="{81E620F2-1B6A-4339-BCC3-30A097591DB1}" srcOrd="1" destOrd="0" presId="urn:microsoft.com/office/officeart/2005/8/layout/vList4#1"/>
    <dgm:cxn modelId="{68EEB7A5-744C-44C0-9521-39E6608A414D}" type="presParOf" srcId="{845BC409-6181-45F9-98F2-AB15E4AB5BAD}" destId="{3531FB46-6FDB-4BA4-94A6-BADF3B56C7AE}" srcOrd="2" destOrd="0" presId="urn:microsoft.com/office/officeart/2005/8/layout/vList4#1"/>
    <dgm:cxn modelId="{A3D76F92-6D24-460D-82B1-C36582BA8712}" type="presParOf" srcId="{9D59D5A9-B83B-4724-A70B-3D2E72E5B062}" destId="{147CF2E9-9AE5-4170-8E6C-EBB48A5ABDE9}" srcOrd="3" destOrd="0" presId="urn:microsoft.com/office/officeart/2005/8/layout/vList4#1"/>
    <dgm:cxn modelId="{FC174F38-6901-4910-A6DD-1D46283D55C0}" type="presParOf" srcId="{9D59D5A9-B83B-4724-A70B-3D2E72E5B062}" destId="{0B29BCEF-1E02-486E-85AA-1FCE2FD6B39F}" srcOrd="4" destOrd="0" presId="urn:microsoft.com/office/officeart/2005/8/layout/vList4#1"/>
    <dgm:cxn modelId="{1BF49CC7-B5E6-429C-9333-43A567E21A89}" type="presParOf" srcId="{0B29BCEF-1E02-486E-85AA-1FCE2FD6B39F}" destId="{D7608F5A-D8D1-4591-8BDB-3F124FA03DE7}" srcOrd="0" destOrd="0" presId="urn:microsoft.com/office/officeart/2005/8/layout/vList4#1"/>
    <dgm:cxn modelId="{1FF92113-BEC9-4C68-A43C-36C6464A4623}" type="presParOf" srcId="{0B29BCEF-1E02-486E-85AA-1FCE2FD6B39F}" destId="{AE96EF2E-8AA9-4709-95E0-CB8B076330F1}" srcOrd="1" destOrd="0" presId="urn:microsoft.com/office/officeart/2005/8/layout/vList4#1"/>
    <dgm:cxn modelId="{5C69287E-D8B1-4DB6-9387-61B61B11DE76}" type="presParOf" srcId="{0B29BCEF-1E02-486E-85AA-1FCE2FD6B39F}" destId="{27680C4A-9112-42C2-BDCA-851ED6812DF1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CCF976-E6BB-483B-B701-F2C971B1D2E3}" type="doc">
      <dgm:prSet loTypeId="urn:microsoft.com/office/officeart/2005/8/layout/vList4#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3B0274B-139D-4AEB-8547-0F481B0B61F3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4. Ребенок потерялся на улице.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81D00253-C24D-469A-9A63-B7F8BC1843E1}" type="parTrans" cxnId="{5AD87243-169F-4FEC-85A3-51BED98E5C36}">
      <dgm:prSet/>
      <dgm:spPr/>
      <dgm:t>
        <a:bodyPr/>
        <a:lstStyle/>
        <a:p>
          <a:endParaRPr lang="ru-RU"/>
        </a:p>
      </dgm:t>
    </dgm:pt>
    <dgm:pt modelId="{726B6162-E8DF-4711-94AD-BDA4FB8872FB}" type="sibTrans" cxnId="{5AD87243-169F-4FEC-85A3-51BED98E5C36}">
      <dgm:prSet/>
      <dgm:spPr/>
      <dgm:t>
        <a:bodyPr/>
        <a:lstStyle/>
        <a:p>
          <a:endParaRPr lang="ru-RU"/>
        </a:p>
      </dgm:t>
    </dgm:pt>
    <dgm:pt modelId="{C6FA31A5-1EDF-48FF-B926-9F493BECCC86}">
      <dgm:prSet phldrT="[Текст]" phldr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endParaRPr lang="ru-RU" sz="2800" dirty="0"/>
        </a:p>
      </dgm:t>
    </dgm:pt>
    <dgm:pt modelId="{62B2DCBB-955D-405E-BED3-20989ACA0990}" type="parTrans" cxnId="{B70EAC00-E537-4BF8-B7E8-2ADE8F729D70}">
      <dgm:prSet/>
      <dgm:spPr/>
      <dgm:t>
        <a:bodyPr/>
        <a:lstStyle/>
        <a:p>
          <a:endParaRPr lang="ru-RU"/>
        </a:p>
      </dgm:t>
    </dgm:pt>
    <dgm:pt modelId="{41C68431-8D8B-4B7D-A207-1BC93DE5C453}" type="sibTrans" cxnId="{B70EAC00-E537-4BF8-B7E8-2ADE8F729D70}">
      <dgm:prSet/>
      <dgm:spPr/>
      <dgm:t>
        <a:bodyPr/>
        <a:lstStyle/>
        <a:p>
          <a:endParaRPr lang="ru-RU"/>
        </a:p>
      </dgm:t>
    </dgm:pt>
    <dgm:pt modelId="{A08985ED-6D69-4819-9794-68E55A74D19E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6. Контакты  с животными.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D59BC4C-A85A-4B31-AE49-CBD8F27050BE}" type="parTrans" cxnId="{3DAC658F-ED98-4868-8B9C-309DE3060CB3}">
      <dgm:prSet/>
      <dgm:spPr/>
      <dgm:t>
        <a:bodyPr/>
        <a:lstStyle/>
        <a:p>
          <a:endParaRPr lang="ru-RU"/>
        </a:p>
      </dgm:t>
    </dgm:pt>
    <dgm:pt modelId="{5E490874-A25D-461D-B337-A1EF97F052C9}" type="sibTrans" cxnId="{3DAC658F-ED98-4868-8B9C-309DE3060CB3}">
      <dgm:prSet/>
      <dgm:spPr/>
      <dgm:t>
        <a:bodyPr/>
        <a:lstStyle/>
        <a:p>
          <a:endParaRPr lang="ru-RU"/>
        </a:p>
      </dgm:t>
    </dgm:pt>
    <dgm:pt modelId="{BFCFCCEA-DAF8-4524-8DEE-6D33B4B19C3F}">
      <dgm:prSet phldrT="[Текст]" custT="1"/>
      <dgm:spPr>
        <a:solidFill>
          <a:schemeClr val="accent5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5. Встреча с 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ядовитыми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растениями.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9C461036-6AD0-411F-B4C5-6C700EABB089}" type="sibTrans" cxnId="{70CB4174-9D7D-4E92-ACA5-CBD4D082A6D2}">
      <dgm:prSet/>
      <dgm:spPr/>
      <dgm:t>
        <a:bodyPr/>
        <a:lstStyle/>
        <a:p>
          <a:endParaRPr lang="ru-RU"/>
        </a:p>
      </dgm:t>
    </dgm:pt>
    <dgm:pt modelId="{6511A2F5-8F83-4314-9C69-793391B64062}" type="parTrans" cxnId="{70CB4174-9D7D-4E92-ACA5-CBD4D082A6D2}">
      <dgm:prSet/>
      <dgm:spPr/>
      <dgm:t>
        <a:bodyPr/>
        <a:lstStyle/>
        <a:p>
          <a:endParaRPr lang="ru-RU"/>
        </a:p>
      </dgm:t>
    </dgm:pt>
    <dgm:pt modelId="{5610FAC6-9082-4062-BFA0-E25FF66FCB1D}">
      <dgm:prSet/>
      <dgm:spPr>
        <a:solidFill>
          <a:schemeClr val="accent5"/>
        </a:solidFill>
        <a:ln>
          <a:noFill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gm:spPr>
      <dgm:t>
        <a:bodyPr anchor="t"/>
        <a:lstStyle/>
        <a:p>
          <a:endParaRPr lang="ru-RU" dirty="0"/>
        </a:p>
      </dgm:t>
    </dgm:pt>
    <dgm:pt modelId="{BFAE809A-0EC3-4478-9635-78EABC97A2A2}" type="parTrans" cxnId="{86378ED2-13F7-4241-993E-845DE06471F9}">
      <dgm:prSet/>
      <dgm:spPr/>
      <dgm:t>
        <a:bodyPr/>
        <a:lstStyle/>
        <a:p>
          <a:endParaRPr lang="ru-RU"/>
        </a:p>
      </dgm:t>
    </dgm:pt>
    <dgm:pt modelId="{44585789-130E-4651-B56F-9373657E5CB9}" type="sibTrans" cxnId="{86378ED2-13F7-4241-993E-845DE06471F9}">
      <dgm:prSet/>
      <dgm:spPr/>
      <dgm:t>
        <a:bodyPr/>
        <a:lstStyle/>
        <a:p>
          <a:endParaRPr lang="ru-RU"/>
        </a:p>
      </dgm:t>
    </dgm:pt>
    <dgm:pt modelId="{E5CA6FE9-6116-43DA-9C3A-669B45DBBF29}">
      <dgm:prSet/>
      <dgm:spPr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 anchor="t"/>
        <a:lstStyle/>
        <a:p>
          <a:endParaRPr lang="ru-RU" dirty="0"/>
        </a:p>
      </dgm:t>
    </dgm:pt>
    <dgm:pt modelId="{DAF3DC9C-E158-429F-942B-08991727B4A3}" type="parTrans" cxnId="{1B90B1AA-80E8-40BF-B86A-9C6E9A719084}">
      <dgm:prSet/>
      <dgm:spPr/>
      <dgm:t>
        <a:bodyPr/>
        <a:lstStyle/>
        <a:p>
          <a:endParaRPr lang="ru-RU"/>
        </a:p>
      </dgm:t>
    </dgm:pt>
    <dgm:pt modelId="{9C562E9B-95E1-4F66-94F1-850D9A3A587B}" type="sibTrans" cxnId="{1B90B1AA-80E8-40BF-B86A-9C6E9A719084}">
      <dgm:prSet/>
      <dgm:spPr/>
      <dgm:t>
        <a:bodyPr/>
        <a:lstStyle/>
        <a:p>
          <a:endParaRPr lang="ru-RU"/>
        </a:p>
      </dgm:t>
    </dgm:pt>
    <dgm:pt modelId="{A1868089-058F-4117-9369-23753CEA4CA8}">
      <dgm:prSet/>
      <dgm:spPr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 anchor="t"/>
        <a:lstStyle/>
        <a:p>
          <a:endParaRPr lang="ru-RU" dirty="0"/>
        </a:p>
      </dgm:t>
    </dgm:pt>
    <dgm:pt modelId="{1283D646-4082-455F-9709-D9902D450556}" type="parTrans" cxnId="{BBBF8D84-CBEF-4991-9B55-FEBFB6CC9BC8}">
      <dgm:prSet/>
      <dgm:spPr/>
      <dgm:t>
        <a:bodyPr/>
        <a:lstStyle/>
        <a:p>
          <a:endParaRPr lang="ru-RU"/>
        </a:p>
      </dgm:t>
    </dgm:pt>
    <dgm:pt modelId="{24993E87-BAED-48DF-8AA1-FB57621B9D79}" type="sibTrans" cxnId="{BBBF8D84-CBEF-4991-9B55-FEBFB6CC9BC8}">
      <dgm:prSet/>
      <dgm:spPr/>
      <dgm:t>
        <a:bodyPr/>
        <a:lstStyle/>
        <a:p>
          <a:endParaRPr lang="ru-RU"/>
        </a:p>
      </dgm:t>
    </dgm:pt>
    <dgm:pt modelId="{9378E82B-0E4C-4CF3-AD3B-7A117165885A}" type="pres">
      <dgm:prSet presAssocID="{28CCF976-E6BB-483B-B701-F2C971B1D2E3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EDB807-B248-41C0-8506-5829295D9D13}" type="pres">
      <dgm:prSet presAssocID="{83B0274B-139D-4AEB-8547-0F481B0B61F3}" presName="comp" presStyleCnt="0"/>
      <dgm:spPr/>
    </dgm:pt>
    <dgm:pt modelId="{3AC409F3-0613-4523-9FA4-570E73A4BBEA}" type="pres">
      <dgm:prSet presAssocID="{83B0274B-139D-4AEB-8547-0F481B0B61F3}" presName="box" presStyleLbl="node1" presStyleIdx="0" presStyleCnt="3" custScaleX="73717" custScaleY="50443" custLinFactNeighborX="-6641" custLinFactNeighborY="7045"/>
      <dgm:spPr/>
      <dgm:t>
        <a:bodyPr/>
        <a:lstStyle/>
        <a:p>
          <a:endParaRPr lang="ru-RU"/>
        </a:p>
      </dgm:t>
    </dgm:pt>
    <dgm:pt modelId="{5AF71A95-F7DA-4FB0-A86E-0953A7B110C8}" type="pres">
      <dgm:prSet presAssocID="{83B0274B-139D-4AEB-8547-0F481B0B61F3}" presName="img" presStyleLbl="fgImgPlace1" presStyleIdx="0" presStyleCnt="3" custScaleX="174220" custScaleY="109286" custLinFactNeighborX="-509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/>
        <a:lstStyle/>
        <a:p>
          <a:endParaRPr lang="ru-RU"/>
        </a:p>
      </dgm:t>
    </dgm:pt>
    <dgm:pt modelId="{E1B1B420-EE2A-4FEA-82D5-D578FD343FF1}" type="pres">
      <dgm:prSet presAssocID="{83B0274B-139D-4AEB-8547-0F481B0B61F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4FE46-42DC-49F6-97F7-311CD918FFFB}" type="pres">
      <dgm:prSet presAssocID="{726B6162-E8DF-4711-94AD-BDA4FB8872FB}" presName="spacer" presStyleCnt="0"/>
      <dgm:spPr/>
    </dgm:pt>
    <dgm:pt modelId="{E11F9B22-72A4-461D-83EF-E445487C70C9}" type="pres">
      <dgm:prSet presAssocID="{BFCFCCEA-DAF8-4524-8DEE-6D33B4B19C3F}" presName="comp" presStyleCnt="0"/>
      <dgm:spPr/>
    </dgm:pt>
    <dgm:pt modelId="{1ED222F4-DFCF-47FB-9C9B-F10A1058271B}" type="pres">
      <dgm:prSet presAssocID="{BFCFCCEA-DAF8-4524-8DEE-6D33B4B19C3F}" presName="box" presStyleLbl="node1" presStyleIdx="1" presStyleCnt="3" custScaleX="79167" custScaleY="54329" custLinFactNeighborX="-5777" custLinFactNeighborY="5718"/>
      <dgm:spPr/>
      <dgm:t>
        <a:bodyPr/>
        <a:lstStyle/>
        <a:p>
          <a:endParaRPr lang="ru-RU"/>
        </a:p>
      </dgm:t>
    </dgm:pt>
    <dgm:pt modelId="{6AB2A6A8-89B3-4BB5-B5FD-B2B46C16135B}" type="pres">
      <dgm:prSet presAssocID="{BFCFCCEA-DAF8-4524-8DEE-6D33B4B19C3F}" presName="img" presStyleLbl="fgImgPlace1" presStyleIdx="1" presStyleCnt="3" custScaleX="155376" custScaleY="94832" custLinFactNeighborX="-60932" custLinFactNeighborY="-2616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/>
        <a:lstStyle/>
        <a:p>
          <a:endParaRPr lang="ru-RU"/>
        </a:p>
      </dgm:t>
    </dgm:pt>
    <dgm:pt modelId="{A5753063-EA40-4D13-9F90-277B5FE4BAAC}" type="pres">
      <dgm:prSet presAssocID="{BFCFCCEA-DAF8-4524-8DEE-6D33B4B19C3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C34960-059C-48CE-AC8C-B4E2FCB87098}" type="pres">
      <dgm:prSet presAssocID="{9C461036-6AD0-411F-B4C5-6C700EABB089}" presName="spacer" presStyleCnt="0"/>
      <dgm:spPr/>
    </dgm:pt>
    <dgm:pt modelId="{5153C526-D700-4695-B901-F060B829DF58}" type="pres">
      <dgm:prSet presAssocID="{A08985ED-6D69-4819-9794-68E55A74D19E}" presName="comp" presStyleCnt="0"/>
      <dgm:spPr/>
    </dgm:pt>
    <dgm:pt modelId="{AA823340-AB33-40C0-B4D6-C09EB954260D}" type="pres">
      <dgm:prSet presAssocID="{A08985ED-6D69-4819-9794-68E55A74D19E}" presName="box" presStyleLbl="node1" presStyleIdx="2" presStyleCnt="3" custScaleX="75967" custScaleY="48370" custLinFactNeighborX="-8684" custLinFactNeighborY="5555"/>
      <dgm:spPr/>
      <dgm:t>
        <a:bodyPr/>
        <a:lstStyle/>
        <a:p>
          <a:endParaRPr lang="ru-RU"/>
        </a:p>
      </dgm:t>
    </dgm:pt>
    <dgm:pt modelId="{DD661D55-C366-4015-AE94-49D9F42D1871}" type="pres">
      <dgm:prSet presAssocID="{A08985ED-6D69-4819-9794-68E55A74D19E}" presName="img" presStyleLbl="fgImgPlace1" presStyleIdx="2" presStyleCnt="3" custScaleX="190843" custScaleY="81432" custLinFactNeighborX="5098" custLinFactNeighborY="-3907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/>
      </dgm:spPr>
      <dgm:t>
        <a:bodyPr/>
        <a:lstStyle/>
        <a:p>
          <a:endParaRPr lang="ru-RU"/>
        </a:p>
      </dgm:t>
    </dgm:pt>
    <dgm:pt modelId="{C4CCE1B0-C915-4AD3-848F-B49F94AD277E}" type="pres">
      <dgm:prSet presAssocID="{A08985ED-6D69-4819-9794-68E55A74D19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758A43-1CD6-445D-BC4A-EFC3533C3531}" type="presOf" srcId="{A08985ED-6D69-4819-9794-68E55A74D19E}" destId="{C4CCE1B0-C915-4AD3-848F-B49F94AD277E}" srcOrd="1" destOrd="0" presId="urn:microsoft.com/office/officeart/2005/8/layout/vList4#2"/>
    <dgm:cxn modelId="{E51BC38B-3B3D-4852-A6BF-EE7C4518C13C}" type="presOf" srcId="{83B0274B-139D-4AEB-8547-0F481B0B61F3}" destId="{3AC409F3-0613-4523-9FA4-570E73A4BBEA}" srcOrd="0" destOrd="0" presId="urn:microsoft.com/office/officeart/2005/8/layout/vList4#2"/>
    <dgm:cxn modelId="{1B90B1AA-80E8-40BF-B86A-9C6E9A719084}" srcId="{A08985ED-6D69-4819-9794-68E55A74D19E}" destId="{E5CA6FE9-6116-43DA-9C3A-669B45DBBF29}" srcOrd="0" destOrd="0" parTransId="{DAF3DC9C-E158-429F-942B-08991727B4A3}" sibTransId="{9C562E9B-95E1-4F66-94F1-850D9A3A587B}"/>
    <dgm:cxn modelId="{4324C693-66FB-4504-B1F1-052383FCC105}" type="presOf" srcId="{E5CA6FE9-6116-43DA-9C3A-669B45DBBF29}" destId="{AA823340-AB33-40C0-B4D6-C09EB954260D}" srcOrd="0" destOrd="1" presId="urn:microsoft.com/office/officeart/2005/8/layout/vList4#2"/>
    <dgm:cxn modelId="{D2071A21-7F61-429F-AE95-45EE539F1CD5}" type="presOf" srcId="{28CCF976-E6BB-483B-B701-F2C971B1D2E3}" destId="{9378E82B-0E4C-4CF3-AD3B-7A117165885A}" srcOrd="0" destOrd="0" presId="urn:microsoft.com/office/officeart/2005/8/layout/vList4#2"/>
    <dgm:cxn modelId="{BCC9D53C-9B31-4905-B860-686A19ED69C9}" type="presOf" srcId="{BFCFCCEA-DAF8-4524-8DEE-6D33B4B19C3F}" destId="{1ED222F4-DFCF-47FB-9C9B-F10A1058271B}" srcOrd="0" destOrd="0" presId="urn:microsoft.com/office/officeart/2005/8/layout/vList4#2"/>
    <dgm:cxn modelId="{B70EAC00-E537-4BF8-B7E8-2ADE8F729D70}" srcId="{83B0274B-139D-4AEB-8547-0F481B0B61F3}" destId="{C6FA31A5-1EDF-48FF-B926-9F493BECCC86}" srcOrd="0" destOrd="0" parTransId="{62B2DCBB-955D-405E-BED3-20989ACA0990}" sibTransId="{41C68431-8D8B-4B7D-A207-1BC93DE5C453}"/>
    <dgm:cxn modelId="{93B8BDB9-B5BD-4FE4-9851-A8DE5DC8ED8F}" type="presOf" srcId="{A08985ED-6D69-4819-9794-68E55A74D19E}" destId="{AA823340-AB33-40C0-B4D6-C09EB954260D}" srcOrd="0" destOrd="0" presId="urn:microsoft.com/office/officeart/2005/8/layout/vList4#2"/>
    <dgm:cxn modelId="{3DAC658F-ED98-4868-8B9C-309DE3060CB3}" srcId="{28CCF976-E6BB-483B-B701-F2C971B1D2E3}" destId="{A08985ED-6D69-4819-9794-68E55A74D19E}" srcOrd="2" destOrd="0" parTransId="{3D59BC4C-A85A-4B31-AE49-CBD8F27050BE}" sibTransId="{5E490874-A25D-461D-B337-A1EF97F052C9}"/>
    <dgm:cxn modelId="{A2DE1725-C9A0-42E4-B3FE-30191D0C0005}" type="presOf" srcId="{5610FAC6-9082-4062-BFA0-E25FF66FCB1D}" destId="{1ED222F4-DFCF-47FB-9C9B-F10A1058271B}" srcOrd="0" destOrd="1" presId="urn:microsoft.com/office/officeart/2005/8/layout/vList4#2"/>
    <dgm:cxn modelId="{D18FCE17-ACC9-455A-B020-505731A1C865}" type="presOf" srcId="{5610FAC6-9082-4062-BFA0-E25FF66FCB1D}" destId="{A5753063-EA40-4D13-9F90-277B5FE4BAAC}" srcOrd="1" destOrd="1" presId="urn:microsoft.com/office/officeart/2005/8/layout/vList4#2"/>
    <dgm:cxn modelId="{9A21CAE6-9457-4BA8-B92F-484BA35CD262}" type="presOf" srcId="{A1868089-058F-4117-9369-23753CEA4CA8}" destId="{C4CCE1B0-C915-4AD3-848F-B49F94AD277E}" srcOrd="1" destOrd="2" presId="urn:microsoft.com/office/officeart/2005/8/layout/vList4#2"/>
    <dgm:cxn modelId="{64ECD72E-2DDB-4B1A-BD5E-834E523ECAA5}" type="presOf" srcId="{83B0274B-139D-4AEB-8547-0F481B0B61F3}" destId="{E1B1B420-EE2A-4FEA-82D5-D578FD343FF1}" srcOrd="1" destOrd="0" presId="urn:microsoft.com/office/officeart/2005/8/layout/vList4#2"/>
    <dgm:cxn modelId="{86378ED2-13F7-4241-993E-845DE06471F9}" srcId="{BFCFCCEA-DAF8-4524-8DEE-6D33B4B19C3F}" destId="{5610FAC6-9082-4062-BFA0-E25FF66FCB1D}" srcOrd="0" destOrd="0" parTransId="{BFAE809A-0EC3-4478-9635-78EABC97A2A2}" sibTransId="{44585789-130E-4651-B56F-9373657E5CB9}"/>
    <dgm:cxn modelId="{2D85B24C-1727-4269-A478-771E91A8E528}" type="presOf" srcId="{A1868089-058F-4117-9369-23753CEA4CA8}" destId="{AA823340-AB33-40C0-B4D6-C09EB954260D}" srcOrd="0" destOrd="2" presId="urn:microsoft.com/office/officeart/2005/8/layout/vList4#2"/>
    <dgm:cxn modelId="{BBBF8D84-CBEF-4991-9B55-FEBFB6CC9BC8}" srcId="{A08985ED-6D69-4819-9794-68E55A74D19E}" destId="{A1868089-058F-4117-9369-23753CEA4CA8}" srcOrd="1" destOrd="0" parTransId="{1283D646-4082-455F-9709-D9902D450556}" sibTransId="{24993E87-BAED-48DF-8AA1-FB57621B9D79}"/>
    <dgm:cxn modelId="{4723905E-0ACC-4C52-9583-52104725A233}" type="presOf" srcId="{C6FA31A5-1EDF-48FF-B926-9F493BECCC86}" destId="{E1B1B420-EE2A-4FEA-82D5-D578FD343FF1}" srcOrd="1" destOrd="1" presId="urn:microsoft.com/office/officeart/2005/8/layout/vList4#2"/>
    <dgm:cxn modelId="{BE91B1C8-9372-473C-A2D0-FF8275FF1B3A}" type="presOf" srcId="{E5CA6FE9-6116-43DA-9C3A-669B45DBBF29}" destId="{C4CCE1B0-C915-4AD3-848F-B49F94AD277E}" srcOrd="1" destOrd="1" presId="urn:microsoft.com/office/officeart/2005/8/layout/vList4#2"/>
    <dgm:cxn modelId="{5AD87243-169F-4FEC-85A3-51BED98E5C36}" srcId="{28CCF976-E6BB-483B-B701-F2C971B1D2E3}" destId="{83B0274B-139D-4AEB-8547-0F481B0B61F3}" srcOrd="0" destOrd="0" parTransId="{81D00253-C24D-469A-9A63-B7F8BC1843E1}" sibTransId="{726B6162-E8DF-4711-94AD-BDA4FB8872FB}"/>
    <dgm:cxn modelId="{0054A3E9-1AC8-4CCC-91E4-2B73360AE082}" type="presOf" srcId="{BFCFCCEA-DAF8-4524-8DEE-6D33B4B19C3F}" destId="{A5753063-EA40-4D13-9F90-277B5FE4BAAC}" srcOrd="1" destOrd="0" presId="urn:microsoft.com/office/officeart/2005/8/layout/vList4#2"/>
    <dgm:cxn modelId="{70CB4174-9D7D-4E92-ACA5-CBD4D082A6D2}" srcId="{28CCF976-E6BB-483B-B701-F2C971B1D2E3}" destId="{BFCFCCEA-DAF8-4524-8DEE-6D33B4B19C3F}" srcOrd="1" destOrd="0" parTransId="{6511A2F5-8F83-4314-9C69-793391B64062}" sibTransId="{9C461036-6AD0-411F-B4C5-6C700EABB089}"/>
    <dgm:cxn modelId="{49BA1457-2682-4959-B68D-30E54FDDD871}" type="presOf" srcId="{C6FA31A5-1EDF-48FF-B926-9F493BECCC86}" destId="{3AC409F3-0613-4523-9FA4-570E73A4BBEA}" srcOrd="0" destOrd="1" presId="urn:microsoft.com/office/officeart/2005/8/layout/vList4#2"/>
    <dgm:cxn modelId="{05748A3C-F585-4008-97C7-9E28BA01E4DB}" type="presParOf" srcId="{9378E82B-0E4C-4CF3-AD3B-7A117165885A}" destId="{0BEDB807-B248-41C0-8506-5829295D9D13}" srcOrd="0" destOrd="0" presId="urn:microsoft.com/office/officeart/2005/8/layout/vList4#2"/>
    <dgm:cxn modelId="{13BB2E06-4A5D-43B0-9666-E2DC4B107762}" type="presParOf" srcId="{0BEDB807-B248-41C0-8506-5829295D9D13}" destId="{3AC409F3-0613-4523-9FA4-570E73A4BBEA}" srcOrd="0" destOrd="0" presId="urn:microsoft.com/office/officeart/2005/8/layout/vList4#2"/>
    <dgm:cxn modelId="{E200E575-D8AB-47ED-98EF-32805972681C}" type="presParOf" srcId="{0BEDB807-B248-41C0-8506-5829295D9D13}" destId="{5AF71A95-F7DA-4FB0-A86E-0953A7B110C8}" srcOrd="1" destOrd="0" presId="urn:microsoft.com/office/officeart/2005/8/layout/vList4#2"/>
    <dgm:cxn modelId="{BB254094-DEC0-4812-BFFA-8B215279A253}" type="presParOf" srcId="{0BEDB807-B248-41C0-8506-5829295D9D13}" destId="{E1B1B420-EE2A-4FEA-82D5-D578FD343FF1}" srcOrd="2" destOrd="0" presId="urn:microsoft.com/office/officeart/2005/8/layout/vList4#2"/>
    <dgm:cxn modelId="{41DCFCF3-206D-40A4-B2A3-ED2C2B3C4A07}" type="presParOf" srcId="{9378E82B-0E4C-4CF3-AD3B-7A117165885A}" destId="{FD24FE46-42DC-49F6-97F7-311CD918FFFB}" srcOrd="1" destOrd="0" presId="urn:microsoft.com/office/officeart/2005/8/layout/vList4#2"/>
    <dgm:cxn modelId="{B4E5C5C3-DC02-465E-8517-5B6B0E3C6FC4}" type="presParOf" srcId="{9378E82B-0E4C-4CF3-AD3B-7A117165885A}" destId="{E11F9B22-72A4-461D-83EF-E445487C70C9}" srcOrd="2" destOrd="0" presId="urn:microsoft.com/office/officeart/2005/8/layout/vList4#2"/>
    <dgm:cxn modelId="{2A131E25-2793-409A-B810-ED14F78694A9}" type="presParOf" srcId="{E11F9B22-72A4-461D-83EF-E445487C70C9}" destId="{1ED222F4-DFCF-47FB-9C9B-F10A1058271B}" srcOrd="0" destOrd="0" presId="urn:microsoft.com/office/officeart/2005/8/layout/vList4#2"/>
    <dgm:cxn modelId="{DA524B56-1AAF-4824-96BF-96A9CE8BD3BF}" type="presParOf" srcId="{E11F9B22-72A4-461D-83EF-E445487C70C9}" destId="{6AB2A6A8-89B3-4BB5-B5FD-B2B46C16135B}" srcOrd="1" destOrd="0" presId="urn:microsoft.com/office/officeart/2005/8/layout/vList4#2"/>
    <dgm:cxn modelId="{57450FE6-6DCA-49BA-A64B-2031374A2364}" type="presParOf" srcId="{E11F9B22-72A4-461D-83EF-E445487C70C9}" destId="{A5753063-EA40-4D13-9F90-277B5FE4BAAC}" srcOrd="2" destOrd="0" presId="urn:microsoft.com/office/officeart/2005/8/layout/vList4#2"/>
    <dgm:cxn modelId="{371C3DE7-B025-4A2A-ABBC-A7EAA4BA1532}" type="presParOf" srcId="{9378E82B-0E4C-4CF3-AD3B-7A117165885A}" destId="{50C34960-059C-48CE-AC8C-B4E2FCB87098}" srcOrd="3" destOrd="0" presId="urn:microsoft.com/office/officeart/2005/8/layout/vList4#2"/>
    <dgm:cxn modelId="{62DAD1AF-FF4B-48C2-B26E-0611EE35C24B}" type="presParOf" srcId="{9378E82B-0E4C-4CF3-AD3B-7A117165885A}" destId="{5153C526-D700-4695-B901-F060B829DF58}" srcOrd="4" destOrd="0" presId="urn:microsoft.com/office/officeart/2005/8/layout/vList4#2"/>
    <dgm:cxn modelId="{761AA809-AC82-4042-8E9D-E56C869F2F11}" type="presParOf" srcId="{5153C526-D700-4695-B901-F060B829DF58}" destId="{AA823340-AB33-40C0-B4D6-C09EB954260D}" srcOrd="0" destOrd="0" presId="urn:microsoft.com/office/officeart/2005/8/layout/vList4#2"/>
    <dgm:cxn modelId="{6BD7F515-9D6D-4CC0-BA65-6E67F667CF0F}" type="presParOf" srcId="{5153C526-D700-4695-B901-F060B829DF58}" destId="{DD661D55-C366-4015-AE94-49D9F42D1871}" srcOrd="1" destOrd="0" presId="urn:microsoft.com/office/officeart/2005/8/layout/vList4#2"/>
    <dgm:cxn modelId="{D623F21B-1BEF-4A1A-A2B6-015E674159CD}" type="presParOf" srcId="{5153C526-D700-4695-B901-F060B829DF58}" destId="{C4CCE1B0-C915-4AD3-848F-B49F94AD277E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EB74EB-0F2D-44F5-9B21-E203895478C1}" type="doc">
      <dgm:prSet loTypeId="urn:microsoft.com/office/officeart/2005/8/layout/vList4#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0DD1E95-8A9F-4F47-857A-F9277ADAE6A2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pPr algn="l">
            <a:lnSpc>
              <a:spcPct val="100000"/>
            </a:lnSpc>
          </a:pPr>
          <a:r>
            <a:rPr lang="ru-RU" sz="1400" dirty="0" smtClean="0"/>
            <a:t> </a:t>
          </a:r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8</a:t>
          </a: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. Эмоциональное благополучие ребенка. Детские страхи. 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9E8663D5-A244-4CFD-9E3B-3652582045F1}" type="parTrans" cxnId="{BF6D7962-2D4E-4A4B-83FD-7FC5D64EC8F1}">
      <dgm:prSet/>
      <dgm:spPr/>
      <dgm:t>
        <a:bodyPr/>
        <a:lstStyle/>
        <a:p>
          <a:pPr algn="l"/>
          <a:endParaRPr lang="ru-RU"/>
        </a:p>
      </dgm:t>
    </dgm:pt>
    <dgm:pt modelId="{803AFA7C-C9EB-46DF-9255-6D1C5463A03A}" type="sibTrans" cxnId="{BF6D7962-2D4E-4A4B-83FD-7FC5D64EC8F1}">
      <dgm:prSet/>
      <dgm:spPr/>
      <dgm:t>
        <a:bodyPr/>
        <a:lstStyle/>
        <a:p>
          <a:pPr algn="l"/>
          <a:endParaRPr lang="ru-RU"/>
        </a:p>
      </dgm:t>
    </dgm:pt>
    <dgm:pt modelId="{422F9FDA-B7A7-456D-AF68-B491B41C66A7}">
      <dgm:prSet phldrT="[Текст]" phldr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pPr algn="l">
            <a:lnSpc>
              <a:spcPct val="90000"/>
            </a:lnSpc>
          </a:pPr>
          <a:endParaRPr lang="ru-RU" sz="1000" dirty="0"/>
        </a:p>
      </dgm:t>
    </dgm:pt>
    <dgm:pt modelId="{F22D73B2-C81A-4245-923F-2B6BA004B45E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pPr algn="l">
            <a:lnSpc>
              <a:spcPct val="100000"/>
            </a:lnSpc>
          </a:pPr>
          <a:r>
            <a:rPr lang="ru-RU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7. Ребенок дома.</a:t>
          </a:r>
          <a:endParaRPr lang="ru-RU" sz="2000" b="1" dirty="0">
            <a:solidFill>
              <a:schemeClr val="bg2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CBC8A4F9-BCC4-4584-A382-51D110BA42E8}" type="sibTrans" cxnId="{6991AB7E-1716-48C6-BC80-4778A70E3492}">
      <dgm:prSet/>
      <dgm:spPr/>
      <dgm:t>
        <a:bodyPr/>
        <a:lstStyle/>
        <a:p>
          <a:pPr algn="l"/>
          <a:endParaRPr lang="ru-RU"/>
        </a:p>
      </dgm:t>
    </dgm:pt>
    <dgm:pt modelId="{8F28CBF9-7CF0-4F6E-ABB8-7169F518FEB1}" type="parTrans" cxnId="{6991AB7E-1716-48C6-BC80-4778A70E3492}">
      <dgm:prSet/>
      <dgm:spPr/>
      <dgm:t>
        <a:bodyPr/>
        <a:lstStyle/>
        <a:p>
          <a:pPr algn="l"/>
          <a:endParaRPr lang="ru-RU"/>
        </a:p>
      </dgm:t>
    </dgm:pt>
    <dgm:pt modelId="{D5A371A4-2B1F-41AA-B9E1-28C83D382FA8}" type="sibTrans" cxnId="{15B38C20-7D19-498B-A141-70A4D251859B}">
      <dgm:prSet/>
      <dgm:spPr/>
      <dgm:t>
        <a:bodyPr/>
        <a:lstStyle/>
        <a:p>
          <a:pPr algn="l"/>
          <a:endParaRPr lang="ru-RU"/>
        </a:p>
      </dgm:t>
    </dgm:pt>
    <dgm:pt modelId="{8216AA47-0A03-439D-BA23-AD181C6BDB89}" type="parTrans" cxnId="{15B38C20-7D19-498B-A141-70A4D251859B}">
      <dgm:prSet/>
      <dgm:spPr/>
      <dgm:t>
        <a:bodyPr/>
        <a:lstStyle/>
        <a:p>
          <a:pPr algn="l"/>
          <a:endParaRPr lang="ru-RU"/>
        </a:p>
      </dgm:t>
    </dgm:pt>
    <dgm:pt modelId="{D68F0C0F-984F-4613-B5F9-D6EDE0057609}">
      <dgm:prSet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/>
      </dgm:spPr>
      <dgm:t>
        <a:bodyPr/>
        <a:lstStyle/>
        <a:p>
          <a:pPr>
            <a:lnSpc>
              <a:spcPct val="90000"/>
            </a:lnSpc>
          </a:pP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6F1C71A-1FD4-40ED-BA95-4E0FA567E013}" type="sibTrans" cxnId="{91D3A908-4572-4389-9C47-9373F6CC4F58}">
      <dgm:prSet/>
      <dgm:spPr/>
      <dgm:t>
        <a:bodyPr/>
        <a:lstStyle/>
        <a:p>
          <a:endParaRPr lang="ru-RU"/>
        </a:p>
      </dgm:t>
    </dgm:pt>
    <dgm:pt modelId="{836D8EC3-107C-4933-997F-B8F794DE857A}" type="parTrans" cxnId="{91D3A908-4572-4389-9C47-9373F6CC4F58}">
      <dgm:prSet/>
      <dgm:spPr/>
      <dgm:t>
        <a:bodyPr/>
        <a:lstStyle/>
        <a:p>
          <a:endParaRPr lang="ru-RU"/>
        </a:p>
      </dgm:t>
    </dgm:pt>
    <dgm:pt modelId="{9D59D5A9-B83B-4724-A70B-3D2E72E5B062}" type="pres">
      <dgm:prSet presAssocID="{75EB74EB-0F2D-44F5-9B21-E203895478C1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CE05FB-3F2D-48C0-B794-E5BC67BD32B5}" type="pres">
      <dgm:prSet presAssocID="{F22D73B2-C81A-4245-923F-2B6BA004B45E}" presName="comp" presStyleCnt="0"/>
      <dgm:spPr/>
    </dgm:pt>
    <dgm:pt modelId="{050BD405-8640-47C7-A421-0C50DF5CB111}" type="pres">
      <dgm:prSet presAssocID="{F22D73B2-C81A-4245-923F-2B6BA004B45E}" presName="box" presStyleLbl="node1" presStyleIdx="0" presStyleCnt="2" custScaleX="66724" custScaleY="68514" custLinFactNeighborX="-3998" custLinFactNeighborY="16168"/>
      <dgm:spPr/>
      <dgm:t>
        <a:bodyPr/>
        <a:lstStyle/>
        <a:p>
          <a:endParaRPr lang="ru-RU"/>
        </a:p>
      </dgm:t>
    </dgm:pt>
    <dgm:pt modelId="{A1F823C6-5867-45D3-8B8A-1F74F489E57D}" type="pres">
      <dgm:prSet presAssocID="{F22D73B2-C81A-4245-923F-2B6BA004B45E}" presName="img" presStyleLbl="fgImgPlace1" presStyleIdx="0" presStyleCnt="2" custScaleX="198282" custScaleY="148574" custLinFactNeighborX="-54208" custLinFactNeighborY="653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DB0A0B7-7076-49AB-8970-2B79BBD26EC1}" type="pres">
      <dgm:prSet presAssocID="{F22D73B2-C81A-4245-923F-2B6BA004B45E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78E7B-1BFF-4845-AD4A-71B50A823EED}" type="pres">
      <dgm:prSet presAssocID="{CBC8A4F9-BCC4-4584-A382-51D110BA42E8}" presName="spacer" presStyleCnt="0"/>
      <dgm:spPr/>
    </dgm:pt>
    <dgm:pt modelId="{0B29BCEF-1E02-486E-85AA-1FCE2FD6B39F}" type="pres">
      <dgm:prSet presAssocID="{70DD1E95-8A9F-4F47-857A-F9277ADAE6A2}" presName="comp" presStyleCnt="0"/>
      <dgm:spPr/>
    </dgm:pt>
    <dgm:pt modelId="{D7608F5A-D8D1-4591-8BDB-3F124FA03DE7}" type="pres">
      <dgm:prSet presAssocID="{70DD1E95-8A9F-4F47-857A-F9277ADAE6A2}" presName="box" presStyleLbl="node1" presStyleIdx="1" presStyleCnt="2" custScaleX="73528" custScaleY="81661" custLinFactNeighborX="-2132" custLinFactNeighborY="13400"/>
      <dgm:spPr/>
      <dgm:t>
        <a:bodyPr/>
        <a:lstStyle/>
        <a:p>
          <a:endParaRPr lang="ru-RU"/>
        </a:p>
      </dgm:t>
    </dgm:pt>
    <dgm:pt modelId="{AE96EF2E-8AA9-4709-95E0-CB8B076330F1}" type="pres">
      <dgm:prSet presAssocID="{70DD1E95-8A9F-4F47-857A-F9277ADAE6A2}" presName="img" presStyleLbl="fgImgPlace1" presStyleIdx="1" presStyleCnt="2" custScaleX="214235" custScaleY="152609" custLinFactNeighborX="353" custLinFactNeighborY="-56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7680C4A-9112-42C2-BDCA-851ED6812DF1}" type="pres">
      <dgm:prSet presAssocID="{70DD1E95-8A9F-4F47-857A-F9277ADAE6A2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127D90-3EE4-4495-8A05-073C4CF6083B}" type="presOf" srcId="{70DD1E95-8A9F-4F47-857A-F9277ADAE6A2}" destId="{D7608F5A-D8D1-4591-8BDB-3F124FA03DE7}" srcOrd="0" destOrd="0" presId="urn:microsoft.com/office/officeart/2005/8/layout/vList4#3"/>
    <dgm:cxn modelId="{6CDF3E8D-ED06-4F51-83C9-1051D18681C8}" type="presOf" srcId="{F22D73B2-C81A-4245-923F-2B6BA004B45E}" destId="{050BD405-8640-47C7-A421-0C50DF5CB111}" srcOrd="0" destOrd="0" presId="urn:microsoft.com/office/officeart/2005/8/layout/vList4#3"/>
    <dgm:cxn modelId="{836394B1-BBC6-4491-9DD3-91B00EF4AE81}" type="presOf" srcId="{70DD1E95-8A9F-4F47-857A-F9277ADAE6A2}" destId="{27680C4A-9112-42C2-BDCA-851ED6812DF1}" srcOrd="1" destOrd="0" presId="urn:microsoft.com/office/officeart/2005/8/layout/vList4#3"/>
    <dgm:cxn modelId="{EA1B46BC-C6BE-412D-8564-AD6054743920}" type="presOf" srcId="{422F9FDA-B7A7-456D-AF68-B491B41C66A7}" destId="{050BD405-8640-47C7-A421-0C50DF5CB111}" srcOrd="0" destOrd="1" presId="urn:microsoft.com/office/officeart/2005/8/layout/vList4#3"/>
    <dgm:cxn modelId="{8D6867F0-CCAE-4F47-980C-E4B38BE13FD4}" type="presOf" srcId="{D68F0C0F-984F-4613-B5F9-D6EDE0057609}" destId="{D7608F5A-D8D1-4591-8BDB-3F124FA03DE7}" srcOrd="0" destOrd="1" presId="urn:microsoft.com/office/officeart/2005/8/layout/vList4#3"/>
    <dgm:cxn modelId="{BF6D7962-2D4E-4A4B-83FD-7FC5D64EC8F1}" srcId="{75EB74EB-0F2D-44F5-9B21-E203895478C1}" destId="{70DD1E95-8A9F-4F47-857A-F9277ADAE6A2}" srcOrd="1" destOrd="0" parTransId="{9E8663D5-A244-4CFD-9E3B-3652582045F1}" sibTransId="{803AFA7C-C9EB-46DF-9255-6D1C5463A03A}"/>
    <dgm:cxn modelId="{08CB2D2F-3AB4-47BA-B204-2F5778250DFE}" type="presOf" srcId="{F22D73B2-C81A-4245-923F-2B6BA004B45E}" destId="{7DB0A0B7-7076-49AB-8970-2B79BBD26EC1}" srcOrd="1" destOrd="0" presId="urn:microsoft.com/office/officeart/2005/8/layout/vList4#3"/>
    <dgm:cxn modelId="{0C743464-9FC7-4629-8606-D8F5B4799BFC}" type="presOf" srcId="{D68F0C0F-984F-4613-B5F9-D6EDE0057609}" destId="{27680C4A-9112-42C2-BDCA-851ED6812DF1}" srcOrd="1" destOrd="1" presId="urn:microsoft.com/office/officeart/2005/8/layout/vList4#3"/>
    <dgm:cxn modelId="{1ECD84E7-5AB6-4D1A-9677-280C160509BA}" type="presOf" srcId="{422F9FDA-B7A7-456D-AF68-B491B41C66A7}" destId="{7DB0A0B7-7076-49AB-8970-2B79BBD26EC1}" srcOrd="1" destOrd="1" presId="urn:microsoft.com/office/officeart/2005/8/layout/vList4#3"/>
    <dgm:cxn modelId="{8A342799-95C1-48E0-B4DA-C7495B263A08}" type="presOf" srcId="{75EB74EB-0F2D-44F5-9B21-E203895478C1}" destId="{9D59D5A9-B83B-4724-A70B-3D2E72E5B062}" srcOrd="0" destOrd="0" presId="urn:microsoft.com/office/officeart/2005/8/layout/vList4#3"/>
    <dgm:cxn modelId="{6991AB7E-1716-48C6-BC80-4778A70E3492}" srcId="{75EB74EB-0F2D-44F5-9B21-E203895478C1}" destId="{F22D73B2-C81A-4245-923F-2B6BA004B45E}" srcOrd="0" destOrd="0" parTransId="{8F28CBF9-7CF0-4F6E-ABB8-7169F518FEB1}" sibTransId="{CBC8A4F9-BCC4-4584-A382-51D110BA42E8}"/>
    <dgm:cxn modelId="{91D3A908-4572-4389-9C47-9373F6CC4F58}" srcId="{70DD1E95-8A9F-4F47-857A-F9277ADAE6A2}" destId="{D68F0C0F-984F-4613-B5F9-D6EDE0057609}" srcOrd="0" destOrd="0" parTransId="{836D8EC3-107C-4933-997F-B8F794DE857A}" sibTransId="{26F1C71A-1FD4-40ED-BA95-4E0FA567E013}"/>
    <dgm:cxn modelId="{15B38C20-7D19-498B-A141-70A4D251859B}" srcId="{F22D73B2-C81A-4245-923F-2B6BA004B45E}" destId="{422F9FDA-B7A7-456D-AF68-B491B41C66A7}" srcOrd="0" destOrd="0" parTransId="{8216AA47-0A03-439D-BA23-AD181C6BDB89}" sibTransId="{D5A371A4-2B1F-41AA-B9E1-28C83D382FA8}"/>
    <dgm:cxn modelId="{8314CFF6-AF7E-45D9-B86D-063931B6684D}" type="presParOf" srcId="{9D59D5A9-B83B-4724-A70B-3D2E72E5B062}" destId="{12CE05FB-3F2D-48C0-B794-E5BC67BD32B5}" srcOrd="0" destOrd="0" presId="urn:microsoft.com/office/officeart/2005/8/layout/vList4#3"/>
    <dgm:cxn modelId="{FF67236B-416C-4838-9509-1F8566B40298}" type="presParOf" srcId="{12CE05FB-3F2D-48C0-B794-E5BC67BD32B5}" destId="{050BD405-8640-47C7-A421-0C50DF5CB111}" srcOrd="0" destOrd="0" presId="urn:microsoft.com/office/officeart/2005/8/layout/vList4#3"/>
    <dgm:cxn modelId="{532FA04D-8900-4C0B-92F7-96C101022EEE}" type="presParOf" srcId="{12CE05FB-3F2D-48C0-B794-E5BC67BD32B5}" destId="{A1F823C6-5867-45D3-8B8A-1F74F489E57D}" srcOrd="1" destOrd="0" presId="urn:microsoft.com/office/officeart/2005/8/layout/vList4#3"/>
    <dgm:cxn modelId="{861A2C96-1E74-4635-8067-8F4577FA45CC}" type="presParOf" srcId="{12CE05FB-3F2D-48C0-B794-E5BC67BD32B5}" destId="{7DB0A0B7-7076-49AB-8970-2B79BBD26EC1}" srcOrd="2" destOrd="0" presId="urn:microsoft.com/office/officeart/2005/8/layout/vList4#3"/>
    <dgm:cxn modelId="{CB390A76-9497-4CC1-BC69-21A5710640A3}" type="presParOf" srcId="{9D59D5A9-B83B-4724-A70B-3D2E72E5B062}" destId="{78378E7B-1BFF-4845-AD4A-71B50A823EED}" srcOrd="1" destOrd="0" presId="urn:microsoft.com/office/officeart/2005/8/layout/vList4#3"/>
    <dgm:cxn modelId="{718F8F05-14AD-4824-BF59-ECC466E8822A}" type="presParOf" srcId="{9D59D5A9-B83B-4724-A70B-3D2E72E5B062}" destId="{0B29BCEF-1E02-486E-85AA-1FCE2FD6B39F}" srcOrd="2" destOrd="0" presId="urn:microsoft.com/office/officeart/2005/8/layout/vList4#3"/>
    <dgm:cxn modelId="{4960EF2E-2FC6-4C9F-BE73-C9D14E16067D}" type="presParOf" srcId="{0B29BCEF-1E02-486E-85AA-1FCE2FD6B39F}" destId="{D7608F5A-D8D1-4591-8BDB-3F124FA03DE7}" srcOrd="0" destOrd="0" presId="urn:microsoft.com/office/officeart/2005/8/layout/vList4#3"/>
    <dgm:cxn modelId="{7FB40ACC-75DB-4EF0-A2A4-0A8115835BB2}" type="presParOf" srcId="{0B29BCEF-1E02-486E-85AA-1FCE2FD6B39F}" destId="{AE96EF2E-8AA9-4709-95E0-CB8B076330F1}" srcOrd="1" destOrd="0" presId="urn:microsoft.com/office/officeart/2005/8/layout/vList4#3"/>
    <dgm:cxn modelId="{396E139C-F1B5-422F-A233-6BC93C6980D9}" type="presParOf" srcId="{0B29BCEF-1E02-486E-85AA-1FCE2FD6B39F}" destId="{27680C4A-9112-42C2-BDCA-851ED6812DF1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" y="5661248"/>
            <a:ext cx="8392418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Игнатовский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детский сад «Колокольчик»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2014г.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5"/>
            <a:ext cx="8568952" cy="15841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Использование информационно-коммуникативных технологий (ИКТ) в педагогическом процессе</a:t>
            </a:r>
            <a:r>
              <a:rPr lang="ru-RU" sz="2500" dirty="0">
                <a:solidFill>
                  <a:prstClr val="black">
                    <a:lumMod val="95000"/>
                    <a:lumOff val="5000"/>
                  </a:prst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500" dirty="0">
                <a:solidFill>
                  <a:prstClr val="black">
                    <a:lumMod val="95000"/>
                    <a:lumOff val="5000"/>
                  </a:prst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900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«Безопасность ребенка»</a:t>
            </a:r>
            <a:r>
              <a:rPr lang="ru-RU" sz="2500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500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200" i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(родительское собрание в детском </a:t>
            </a:r>
            <a:r>
              <a:rPr lang="ru-RU" sz="2200" i="1" dirty="0" smtClean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саду)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" y="2060848"/>
            <a:ext cx="4359970" cy="33843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36096" y="2951947"/>
            <a:ext cx="352839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Автор:</a:t>
            </a:r>
            <a:r>
              <a:rPr lang="en-US" b="1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Выглядышева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Е.А.,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1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691157"/>
              </p:ext>
            </p:extLst>
          </p:nvPr>
        </p:nvGraphicFramePr>
        <p:xfrm>
          <a:off x="1071538" y="1357298"/>
          <a:ext cx="385765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371175"/>
              </p:ext>
            </p:extLst>
          </p:nvPr>
        </p:nvGraphicFramePr>
        <p:xfrm>
          <a:off x="5143504" y="1357298"/>
          <a:ext cx="3429024" cy="5072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116633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Опасные ситуации 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подстерегающие наших детей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195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005786"/>
              </p:ext>
            </p:extLst>
          </p:nvPr>
        </p:nvGraphicFramePr>
        <p:xfrm>
          <a:off x="2071670" y="928670"/>
          <a:ext cx="557216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(Опасные ситуации подстерегающие наших детей)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3874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296544"/>
              </p:ext>
            </p:extLst>
          </p:nvPr>
        </p:nvGraphicFramePr>
        <p:xfrm>
          <a:off x="179512" y="764704"/>
          <a:ext cx="8715436" cy="582787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715436"/>
              </a:tblGrid>
              <a:tr h="89011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Если ребенок самостоятельно  один  играет во дворе, необходимо  обучить его нескольким правилам безопасного общения с незнакомцами.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604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1. Оставаться все время рядом с друзьями, с людьми.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35604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2. Немедленно отойти от края тротуара, если рядом притормозила машина.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308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3. Уйти подальше от незнакомца, который подозрительно смотрит или хочет приблизится. Нужно быть готовым позвать на помощь.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62308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4. Не садится в машину к незнакомому человеку, если он приглашает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покататься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3077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5. Никуда не ходить с незнакомым взрослым </a:t>
                      </a: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(если он обещает подарить игрушку, конфету или показать  что-то интересное, представляясь знакомым родителей ...)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62308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6.Если незнакомый хватает за руку, берет на руки, толкает в подъезд, надо громко кричать...... 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308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7. Уметь сказать «нет» старшим ребятам, которые хотят втянуть в опасную ситуацию....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  <a:tr h="35604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8.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 входить в подъезд одному, без родителей или знакомых взрослых.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2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9. Не открывать дверь чужому,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даже если у незнакомца ласковый голос.....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16632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Развитие навыка безопасного общения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незнакомцами</a:t>
            </a:r>
          </a:p>
        </p:txBody>
      </p:sp>
    </p:spTree>
    <p:extLst>
      <p:ext uri="{BB962C8B-B14F-4D97-AF65-F5344CB8AC3E}">
        <p14:creationId xmlns:p14="http://schemas.microsoft.com/office/powerpoint/2010/main" val="12952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641696"/>
              </p:ext>
            </p:extLst>
          </p:nvPr>
        </p:nvGraphicFramePr>
        <p:xfrm>
          <a:off x="107504" y="735586"/>
          <a:ext cx="8928992" cy="5787928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F79646">
                        <a:tint val="50000"/>
                        <a:satMod val="300000"/>
                      </a:srgbClr>
                    </a:gs>
                    <a:gs pos="35000">
                      <a:srgbClr val="F79646">
                        <a:tint val="37000"/>
                        <a:satMod val="300000"/>
                      </a:srgbClr>
                    </a:gs>
                    <a:gs pos="100000">
                      <a:srgbClr val="F79646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8928992"/>
              </a:tblGrid>
              <a:tr h="14552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Готовя ребенка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самостоятельно выходить  на прогулку  или кататься на велосипеде во дворе дома, вы должны обойти с ним весь двор, отмечая опасные места. Ребенок должен запомнить следующие правила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3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Не выходить на улицу без взрослых.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363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Не играть на тротуаре около проезжей части.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4794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.Переходить дорогу только по пешеходному переходу 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909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Ездить на велосипеде  только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там, где нет автомобилей (на закрытых площадках и в других безопасных местах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). Маленькие дети должны кататься на велосипедах только в присутствии взрослых....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3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Быть внимательным, но не </a:t>
                      </a:r>
                      <a:r>
                        <a:rPr lang="ru-RU" dirty="0" err="1" smtClean="0">
                          <a:latin typeface="Arial" pitchFamily="34" charset="0"/>
                          <a:cs typeface="Arial" pitchFamily="34" charset="0"/>
                        </a:rPr>
                        <a:t>сверхосторожным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и не трусливым. </a:t>
                      </a:r>
                      <a:endParaRPr lang="ru-RU" sz="16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363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Хорошо знать все ориентиры в районе своего дома. 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6366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Ходить по среди тротуара, не приближаясь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к кустам и дверям, особенно заброшенных домов.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363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Знать все безопасные места, где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можно укрыться и получить помощь.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. Не привлекать к себе внимание манерой поведения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116633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Безопасность ребенка на улице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49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38993"/>
              </p:ext>
            </p:extLst>
          </p:nvPr>
        </p:nvGraphicFramePr>
        <p:xfrm>
          <a:off x="323528" y="1340767"/>
          <a:ext cx="8501122" cy="4872053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F79646">
                        <a:tint val="50000"/>
                        <a:satMod val="300000"/>
                      </a:srgbClr>
                    </a:gs>
                    <a:gs pos="35000">
                      <a:srgbClr val="F79646">
                        <a:tint val="37000"/>
                        <a:satMod val="300000"/>
                      </a:srgbClr>
                    </a:gs>
                    <a:gs pos="100000">
                      <a:srgbClr val="F79646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8501122"/>
              </a:tblGrid>
              <a:tr h="216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Родителям следует помнить, что маленьким детям без взрослых нельзя ездить в общественном транспорте. Но постепенно детей необходимо к этому готовить </a:t>
                      </a:r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(Ребенок должен хорошо знать свой маршрут  Он должен знать все ориентиры и названия улиц .) </a:t>
                      </a:r>
                      <a:endParaRPr lang="ru-RU" sz="2000" b="1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При пользовании общественным транспортом необходимо</a:t>
                      </a: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соблюдать следующие правила.</a:t>
                      </a:r>
                      <a:endParaRPr lang="ru-RU" sz="20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5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  1. Нельзя показывать деньги, привлекая к себе внимание.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6923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  2. Нельзя близко подходить к краю дороги во время посадки на автобус, особенно в период гололеда.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574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  3.Нельзя стоять у дверей –это мешает входу и выходу пассажиров.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4739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  4.Нельзя высовываться и высовывать руки в открытые окна.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923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  5. Принято уступать место пожилым людям, пассажирам с маленькими детьми, инвалидам.</a:t>
                      </a:r>
                      <a:endParaRPr lang="ru-RU" sz="16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F79646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11663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Безопасность 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общественном транспорте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1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6409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Если ребенок потерялся 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улице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42859"/>
            <a:ext cx="86409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Что делать, если ребенок потерялся?</a:t>
            </a:r>
            <a:r>
              <a:rPr lang="ru-RU" sz="28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этот вопрос надо знать и детям, и родителям.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Ответственные родители должны предусмотреть подобную ситуацию и постараться свести к минимуму возможные психологические или физические травмы, которые может получить ребенок за время пребывания без присмотра. Вы должны подготовить вашего ребенка к нестандартной ситуации, когда он вдруг понял, что вас рядом нет и он потерялся. Когда ребенок осознает, что он потерялся, его пугают две вещи: первая, это то, что вы будете его ругать и, возможно, накажете, вторая, что он не знает, где вас найти и что ему предпринять. От испуга он может забыть все, чему вы его учили, и даже свои имя и фамилию. </a:t>
            </a:r>
          </a:p>
        </p:txBody>
      </p:sp>
    </p:spTree>
    <p:extLst>
      <p:ext uri="{BB962C8B-B14F-4D97-AF65-F5344CB8AC3E}">
        <p14:creationId xmlns:p14="http://schemas.microsoft.com/office/powerpoint/2010/main" val="193099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57356" y="1142984"/>
            <a:ext cx="2000264" cy="3500462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0">
            <a:scrgbClr r="0" g="0" b="0"/>
          </a:lnRef>
          <a:fillRef idx="1">
            <a:scrgbClr r="0" g="0" b="0"/>
          </a:fillRef>
          <a:effectRef idx="3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Содержимое 3" descr="1-1.jpg"/>
          <p:cNvPicPr>
            <a:picLocks noChangeAspect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88" y="1357313"/>
            <a:ext cx="3143250" cy="31432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Встреча с ядовитыми растениями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90172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 должны знать ядовитые растения, которые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растут во дворе дома, вдоль дороги.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- Дети должны знать ядовитые грибы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(никакие грибы 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      нельзя брать в рот  или пробовать в сыром виде).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8475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собака ребен.jpg"/>
          <p:cNvPicPr>
            <a:picLocks noChangeAspect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88" y="1214438"/>
            <a:ext cx="3028950" cy="27860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Контакты с животными                                         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20840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Нельзя трогать и брать на руки чужих животных,  каждое 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животное обладает своим характером – может поцарапать или 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укусить.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- Не подходить и не трогать руками животных с детенышами, 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в этот период они агрессивны и могут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напугать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травмировать.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- Нельзя дразнить и мучить животных и т.д....</a:t>
            </a:r>
          </a:p>
        </p:txBody>
      </p:sp>
    </p:spTree>
    <p:extLst>
      <p:ext uri="{BB962C8B-B14F-4D97-AF65-F5344CB8AC3E}">
        <p14:creationId xmlns:p14="http://schemas.microsoft.com/office/powerpoint/2010/main" val="292029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Ребенок 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05342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Детям  нельзя пользоваться спичками, газовой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плитой, электрическими розетками, включенными 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эл.приборами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.(проводить беседы о безопасности в быту)...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Взрослые должны хранить в недоступных местах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быт. химию, лекарства, режуще-колющие инструменты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	-Дети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должны оставаться одни в комнате с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открытым окном, выходить без взрослого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балкон..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- Дети должны знать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телефон пожарной службы-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и телефон скорой помощи 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03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75" y="857251"/>
            <a:ext cx="3227809" cy="2067693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5545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iCA3PBZU9.jpg"/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88" y="1000125"/>
            <a:ext cx="2389187" cy="3286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6633"/>
            <a:ext cx="87849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Эмоциональное благополучие ребенка.</a:t>
            </a:r>
            <a:b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		                Детские страхи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443841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эмоциональное состояние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негативное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влияние часто оказывают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страхи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(боязнь темноты, боязнь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оказаться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 центре внимания, страх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каким-либо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сказочным персонажем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т.д.)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05397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важно, чтобы взрослые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относились к этим страхам серьезно, 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игнорируя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- давали ребенку возможность рассказать, чего он боится,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избегая при этом оценивающих высказываний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(«Ты боишься  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такого маленького жучка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рассказывали о собственных детских страхах и т.д.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6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568952" cy="5976664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Цель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</a:t>
            </a: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просвещение родителей в аспекте безопасного поведения в различных жизненных ситуациях и  формирование у них чувства ответственности за безопасность своих детей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Clr>
                <a:schemeClr val="accent5"/>
              </a:buClr>
              <a:buNone/>
            </a:pPr>
            <a:endParaRPr lang="ru-RU" sz="24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/>
              </a:buCl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обозначить возможные опасности для ребенка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определить роль родителей в формировании навыков безопасного поведения и сохранении жизни и здоровья   детей;</a:t>
            </a: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способствовать формированию у родителей соответствующих компетенций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5"/>
              </a:buClr>
              <a:buFont typeface="Wingdings" pitchFamily="2" charset="2"/>
              <a:buChar char="Ø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5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Участники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 родители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04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034.jpg"/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38" y="1500188"/>
            <a:ext cx="4684712" cy="35131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105835"/>
            <a:ext cx="885698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пренебрегайте правилами безопасности!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9"/>
            <a:ext cx="87849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r>
              <a:rPr lang="ru-RU" sz="1200" i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i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</a:br>
            <a:endParaRPr lang="ru-RU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6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childre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63" y="928688"/>
            <a:ext cx="3608387" cy="42148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244334"/>
            <a:ext cx="820891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Начните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изучать их с детьми 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1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(заключительная часть)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496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Food_Safety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665695"/>
            <a:ext cx="6480720" cy="41920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105835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Показывайте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детям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только положительные примеры!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8641"/>
            <a:ext cx="6678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(заключительная часть)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0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schastlivaya-devushka-[1280x1024]-[34251180]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836713"/>
            <a:ext cx="6552728" cy="48245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244334"/>
            <a:ext cx="8568951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каждый день будет безопасным!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99" y="260649"/>
            <a:ext cx="65344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(заключительная часть)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0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89240"/>
            <a:ext cx="8640959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Берегите себя и своих близких!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0648"/>
            <a:ext cx="7560839" cy="5256584"/>
          </a:xfrm>
        </p:spPr>
      </p:pic>
    </p:spTree>
    <p:extLst>
      <p:ext uri="{BB962C8B-B14F-4D97-AF65-F5344CB8AC3E}">
        <p14:creationId xmlns:p14="http://schemas.microsoft.com/office/powerpoint/2010/main" val="183905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0"/>
            <a:ext cx="798227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Одна из задач воспитания и обучения детей в ДОУ – подготовка ребенка к процессу обеспечения личной безопасности (самосохранению)    </a:t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Здесь важно отметить роль</a:t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игровых технологий.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33" y="1556792"/>
            <a:ext cx="4138117" cy="33123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96952"/>
            <a:ext cx="4296900" cy="3456384"/>
          </a:xfrm>
        </p:spPr>
      </p:pic>
    </p:spTree>
    <p:extLst>
      <p:ext uri="{BB962C8B-B14F-4D97-AF65-F5344CB8AC3E}">
        <p14:creationId xmlns:p14="http://schemas.microsoft.com/office/powerpoint/2010/main" val="350894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496943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Ребенок –это слепой,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496944" cy="122413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какую роль выполняет </a:t>
            </a:r>
            <a:b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в отношениях родитель – ребенок</a:t>
            </a:r>
            <a:r>
              <a:rPr lang="en-US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жмурки3.jpg"/>
          <p:cNvPicPr>
            <a:picLocks noChangeAspect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784" y="1556792"/>
            <a:ext cx="410445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4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45224"/>
            <a:ext cx="856895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родитель – поводырь.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1000125"/>
            <a:ext cx="26543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77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352927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заботимся и беспокоимся о своих детях как о слепых котятах, стараясь за них определить их дальнейший шаг.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jetwallpapers.ru/wall/animals/042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88032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Содержимое 3" descr="4bd8f71e01de132e8220c2d4ff6_prev.jpg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836712"/>
            <a:ext cx="5760640" cy="4032448"/>
          </a:xfrm>
        </p:spPr>
      </p:pic>
    </p:spTree>
    <p:extLst>
      <p:ext uri="{BB962C8B-B14F-4D97-AF65-F5344CB8AC3E}">
        <p14:creationId xmlns:p14="http://schemas.microsoft.com/office/powerpoint/2010/main" val="398878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640959" cy="2225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 проще ли научить своего ребенка навыкам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безопасного поведения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  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начинать это надо 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уже в 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дошкольном возрасте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5" descr="девочка с бабочкой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664" y="260648"/>
            <a:ext cx="5760640" cy="4104456"/>
          </a:xfrm>
        </p:spPr>
      </p:pic>
    </p:spTree>
    <p:extLst>
      <p:ext uri="{BB962C8B-B14F-4D97-AF65-F5344CB8AC3E}">
        <p14:creationId xmlns:p14="http://schemas.microsoft.com/office/powerpoint/2010/main" val="44585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8280919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- Какие опасности могут подстерегать ребенка</a:t>
            </a:r>
            <a:r>
              <a:rPr lang="en-US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r>
              <a:rPr lang="ru-RU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lang="ru-RU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Что больше всего беспокоит родителя ребенка </a:t>
            </a:r>
            <a:r>
              <a:rPr lang="en-US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дошкольного возраста</a:t>
            </a:r>
            <a:r>
              <a:rPr lang="en-US" sz="280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спуган ребен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3728" y="332656"/>
            <a:ext cx="4464495" cy="4248472"/>
          </a:xfrm>
        </p:spPr>
      </p:pic>
    </p:spTree>
    <p:extLst>
      <p:ext uri="{BB962C8B-B14F-4D97-AF65-F5344CB8AC3E}">
        <p14:creationId xmlns:p14="http://schemas.microsoft.com/office/powerpoint/2010/main" val="25893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32010"/>
              </p:ext>
            </p:extLst>
          </p:nvPr>
        </p:nvGraphicFramePr>
        <p:xfrm>
          <a:off x="428596" y="857232"/>
          <a:ext cx="857256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Содержимое 7" descr="гор.JPG"/>
          <p:cNvPicPr>
            <a:picLocks noChangeAspect="1"/>
          </p:cNvPicPr>
          <p:nvPr/>
        </p:nvPicPr>
        <p:blipFill>
          <a:blip r:embed="rId7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3571875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3" descr="CIMG2751.JPG"/>
          <p:cNvPicPr>
            <a:picLocks noChangeAspect="1"/>
          </p:cNvPicPr>
          <p:nvPr/>
        </p:nvPicPr>
        <p:blipFill>
          <a:blip r:embed="rId8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3214688"/>
            <a:ext cx="2352675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1501" y="332657"/>
            <a:ext cx="80676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обеспечить безопасность </a:t>
            </a:r>
            <a:b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здоровье наших детей</a:t>
            </a:r>
            <a: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41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300</TotalTime>
  <Words>798</Words>
  <Application>Microsoft Office PowerPoint</Application>
  <PresentationFormat>Экран (4:3)</PresentationFormat>
  <Paragraphs>164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Использование информационно-коммуникативных технологий (ИКТ) в педагогическом процессе «Безопасность ребенка» (родительское собрание в детском саду)</vt:lpstr>
      <vt:lpstr>Презентация PowerPoint</vt:lpstr>
      <vt:lpstr>Одна из задач воспитания и обучения детей в ДОУ – подготовка ребенка к процессу обеспечения личной безопасности (самосохранению)                                                                               Здесь важно отметить роль                                                                         игровых технологий.</vt:lpstr>
      <vt:lpstr>Ребенок –это слепой,</vt:lpstr>
      <vt:lpstr>а родитель – поводырь.</vt:lpstr>
      <vt:lpstr>Мы заботимся и беспокоимся о своих детях как о слепых котятах, стараясь за них определить их дальнейший шаг. </vt:lpstr>
      <vt:lpstr>Не проще ли научить своего ребенка навыкам  безопасного поведения?   И начинать это надо уже в дошкольном возрасте. </vt:lpstr>
      <vt:lpstr>- Какие опасности могут подстерегать ребенка? - Что больше всего беспокоит родителя ребенка   дошкольного возраста?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Берегите себя и своих близких!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информационно-коммуникативных технологий (ИКТ) в педагогическом процессе «Безопасность ребенка» (родительское собрание в детском саду</dc:title>
  <dc:creator>USER</dc:creator>
  <cp:lastModifiedBy>USER</cp:lastModifiedBy>
  <cp:revision>24</cp:revision>
  <dcterms:created xsi:type="dcterms:W3CDTF">2014-05-26T13:34:34Z</dcterms:created>
  <dcterms:modified xsi:type="dcterms:W3CDTF">2017-02-07T07:18:52Z</dcterms:modified>
</cp:coreProperties>
</file>