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0" r:id="rId2"/>
    <p:sldId id="298" r:id="rId3"/>
    <p:sldId id="273" r:id="rId4"/>
    <p:sldId id="274" r:id="rId5"/>
    <p:sldId id="275" r:id="rId6"/>
    <p:sldId id="276" r:id="rId7"/>
    <p:sldId id="300" r:id="rId8"/>
    <p:sldId id="289" r:id="rId9"/>
    <p:sldId id="301" r:id="rId10"/>
    <p:sldId id="279" r:id="rId11"/>
    <p:sldId id="281" r:id="rId12"/>
    <p:sldId id="299" r:id="rId13"/>
    <p:sldId id="293" r:id="rId14"/>
    <p:sldId id="294" r:id="rId15"/>
    <p:sldId id="295" r:id="rId16"/>
    <p:sldId id="280" r:id="rId17"/>
    <p:sldId id="283" r:id="rId18"/>
    <p:sldId id="296" r:id="rId19"/>
    <p:sldId id="297" r:id="rId20"/>
    <p:sldId id="285" r:id="rId21"/>
    <p:sldId id="288" r:id="rId22"/>
    <p:sldId id="292" r:id="rId23"/>
    <p:sldId id="290" r:id="rId24"/>
    <p:sldId id="29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FF"/>
    <a:srgbClr val="99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5EA516-207F-4292-92D9-C43DD6142155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F40DBA1-49FB-4A65-89B6-C661F22D3FD0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Личность</a:t>
          </a:r>
        </a:p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ребенка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7CED56-D0BC-4A1F-B5AD-4E4C61145DF2}" type="parTrans" cxnId="{533A66A1-740B-4ABE-890B-AAEBDC584680}">
      <dgm:prSet/>
      <dgm:spPr/>
      <dgm:t>
        <a:bodyPr/>
        <a:lstStyle/>
        <a:p>
          <a:pPr algn="ctr"/>
          <a:endParaRPr lang="ru-RU"/>
        </a:p>
      </dgm:t>
    </dgm:pt>
    <dgm:pt modelId="{55AB91B0-663E-4830-9227-0422868B9737}" type="sibTrans" cxnId="{533A66A1-740B-4ABE-890B-AAEBDC584680}">
      <dgm:prSet/>
      <dgm:spPr/>
      <dgm:t>
        <a:bodyPr/>
        <a:lstStyle/>
        <a:p>
          <a:pPr algn="ctr"/>
          <a:endParaRPr lang="ru-RU"/>
        </a:p>
      </dgm:t>
    </dgm:pt>
    <dgm:pt modelId="{A9EFE683-DD67-46AE-929B-79622F2B056D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Здоровье и физическое развитие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84C6652-E4F7-42ED-9178-1D94DFD77BC1}" type="parTrans" cxnId="{AF566715-FBBF-41C2-8619-A6F656F722D9}">
      <dgm:prSet/>
      <dgm:spPr/>
      <dgm:t>
        <a:bodyPr/>
        <a:lstStyle/>
        <a:p>
          <a:pPr algn="ctr"/>
          <a:endParaRPr lang="ru-RU" dirty="0"/>
        </a:p>
      </dgm:t>
    </dgm:pt>
    <dgm:pt modelId="{290F6643-9900-428F-A345-A7C5D16FCBAA}" type="sibTrans" cxnId="{AF566715-FBBF-41C2-8619-A6F656F722D9}">
      <dgm:prSet/>
      <dgm:spPr/>
      <dgm:t>
        <a:bodyPr/>
        <a:lstStyle/>
        <a:p>
          <a:pPr algn="ctr"/>
          <a:endParaRPr lang="ru-RU"/>
        </a:p>
      </dgm:t>
    </dgm:pt>
    <dgm:pt modelId="{6178B483-FA0F-4203-B850-205C7382BC35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Школа человечности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A1073F4-6607-4B5A-81A1-3454C48743F5}" type="parTrans" cxnId="{D172B95C-2153-4B56-89AE-0559A1AE7518}">
      <dgm:prSet/>
      <dgm:spPr/>
      <dgm:t>
        <a:bodyPr/>
        <a:lstStyle/>
        <a:p>
          <a:pPr algn="ctr"/>
          <a:endParaRPr lang="ru-RU" dirty="0"/>
        </a:p>
      </dgm:t>
    </dgm:pt>
    <dgm:pt modelId="{AD520567-E0E0-4162-B47F-EEA07DB89112}" type="sibTrans" cxnId="{D172B95C-2153-4B56-89AE-0559A1AE7518}">
      <dgm:prSet/>
      <dgm:spPr/>
      <dgm:t>
        <a:bodyPr/>
        <a:lstStyle/>
        <a:p>
          <a:pPr algn="ctr"/>
          <a:endParaRPr lang="ru-RU"/>
        </a:p>
      </dgm:t>
    </dgm:pt>
    <dgm:pt modelId="{699AC252-A008-4CB0-A4CB-333D95B12958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Интеллект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5009548-71C9-48BD-8D6E-D9AEE76FCA89}" type="parTrans" cxnId="{542FDBDD-4DAC-44F2-8A70-C6953D558D79}">
      <dgm:prSet/>
      <dgm:spPr/>
      <dgm:t>
        <a:bodyPr/>
        <a:lstStyle/>
        <a:p>
          <a:pPr algn="ctr"/>
          <a:endParaRPr lang="ru-RU" dirty="0"/>
        </a:p>
      </dgm:t>
    </dgm:pt>
    <dgm:pt modelId="{EC973CE6-6A38-4DC2-8150-F7C6A6B52815}" type="sibTrans" cxnId="{542FDBDD-4DAC-44F2-8A70-C6953D558D79}">
      <dgm:prSet/>
      <dgm:spPr/>
      <dgm:t>
        <a:bodyPr/>
        <a:lstStyle/>
        <a:p>
          <a:pPr algn="ctr"/>
          <a:endParaRPr lang="ru-RU"/>
        </a:p>
      </dgm:t>
    </dgm:pt>
    <dgm:pt modelId="{DAAE9284-8C85-4CF4-8ADA-982B5826C77B}">
      <dgm:prSet phldrT="[Текст]"/>
      <dgm:spPr/>
      <dgm:t>
        <a:bodyPr/>
        <a:lstStyle/>
        <a:p>
          <a:endParaRPr lang="ru-RU" dirty="0"/>
        </a:p>
      </dgm:t>
    </dgm:pt>
    <dgm:pt modelId="{01ED879D-AEC8-4406-B00D-E091C004FBD6}" type="parTrans" cxnId="{57BA47D5-9935-45FA-93D3-A0BB5118A76F}">
      <dgm:prSet/>
      <dgm:spPr/>
      <dgm:t>
        <a:bodyPr/>
        <a:lstStyle/>
        <a:p>
          <a:pPr algn="ctr"/>
          <a:endParaRPr lang="ru-RU"/>
        </a:p>
      </dgm:t>
    </dgm:pt>
    <dgm:pt modelId="{8A1C661C-C1B6-44C1-9DEF-C94D5A316F0E}" type="sibTrans" cxnId="{57BA47D5-9935-45FA-93D3-A0BB5118A76F}">
      <dgm:prSet/>
      <dgm:spPr/>
      <dgm:t>
        <a:bodyPr/>
        <a:lstStyle/>
        <a:p>
          <a:pPr algn="ctr"/>
          <a:endParaRPr lang="ru-RU"/>
        </a:p>
      </dgm:t>
    </dgm:pt>
    <dgm:pt modelId="{E6E9CDC3-A93C-41A3-AD41-F63B49EF2EDA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Я - гражданин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A405FEF-D109-4E72-8838-6F5965408CA6}" type="parTrans" cxnId="{B48B3CEB-7C7E-415A-B6F6-0A0D54901302}">
      <dgm:prSet/>
      <dgm:spPr/>
      <dgm:t>
        <a:bodyPr/>
        <a:lstStyle/>
        <a:p>
          <a:pPr algn="ctr"/>
          <a:endParaRPr lang="ru-RU" dirty="0"/>
        </a:p>
      </dgm:t>
    </dgm:pt>
    <dgm:pt modelId="{95A2FDF4-89F8-4A20-A778-11D29AB57808}" type="sibTrans" cxnId="{B48B3CEB-7C7E-415A-B6F6-0A0D54901302}">
      <dgm:prSet/>
      <dgm:spPr/>
      <dgm:t>
        <a:bodyPr/>
        <a:lstStyle/>
        <a:p>
          <a:pPr algn="ctr"/>
          <a:endParaRPr lang="ru-RU"/>
        </a:p>
      </dgm:t>
    </dgm:pt>
    <dgm:pt modelId="{72D1EA04-E214-46CE-9EA3-002D093B46D7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Само - </a:t>
          </a:r>
        </a:p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2D71358-ABC0-4D40-B9C3-A27E23C8E201}" type="parTrans" cxnId="{DA6846F2-638A-4746-A77B-4FD2DEC498B9}">
      <dgm:prSet/>
      <dgm:spPr/>
      <dgm:t>
        <a:bodyPr/>
        <a:lstStyle/>
        <a:p>
          <a:endParaRPr lang="ru-RU" dirty="0"/>
        </a:p>
      </dgm:t>
    </dgm:pt>
    <dgm:pt modelId="{69EF81EB-5A4A-4765-BBC5-36E9BCD16E59}" type="sibTrans" cxnId="{DA6846F2-638A-4746-A77B-4FD2DEC498B9}">
      <dgm:prSet/>
      <dgm:spPr/>
      <dgm:t>
        <a:bodyPr/>
        <a:lstStyle/>
        <a:p>
          <a:endParaRPr lang="ru-RU"/>
        </a:p>
      </dgm:t>
    </dgm:pt>
    <dgm:pt modelId="{CFF17466-C9C5-4EDE-9970-E219570904C8}" type="pres">
      <dgm:prSet presAssocID="{AD5EA516-207F-4292-92D9-C43DD614215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10DDA6-8469-49EF-9B6F-008F089A9959}" type="pres">
      <dgm:prSet presAssocID="{3F40DBA1-49FB-4A65-89B6-C661F22D3FD0}" presName="centerShape" presStyleLbl="node0" presStyleIdx="0" presStyleCnt="1" custScaleX="115742" custScaleY="86737"/>
      <dgm:spPr/>
      <dgm:t>
        <a:bodyPr/>
        <a:lstStyle/>
        <a:p>
          <a:endParaRPr lang="ru-RU"/>
        </a:p>
      </dgm:t>
    </dgm:pt>
    <dgm:pt modelId="{2A994079-641E-4B12-BC4A-764005E1986E}" type="pres">
      <dgm:prSet presAssocID="{D84C6652-E4F7-42ED-9178-1D94DFD77BC1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80093147-9E7B-4D16-9E51-F92E84C7F0D5}" type="pres">
      <dgm:prSet presAssocID="{A9EFE683-DD67-46AE-929B-79622F2B056D}" presName="node" presStyleLbl="node1" presStyleIdx="0" presStyleCnt="5" custScaleY="82959" custRadScaleRad="100975" custRadScaleInc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5D8B8-9EC6-4712-8016-9389DEB677E7}" type="pres">
      <dgm:prSet presAssocID="{BA1073F4-6607-4B5A-81A1-3454C48743F5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34953A7A-8B80-483E-A80B-904B5992E7A4}" type="pres">
      <dgm:prSet presAssocID="{6178B483-FA0F-4203-B850-205C7382BC35}" presName="node" presStyleLbl="node1" presStyleIdx="1" presStyleCnt="5" custScaleX="117462" custScaleY="74620" custRadScaleRad="104183" custRadScaleInc="-9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748517-0DBC-49B4-BD46-F9177C89E9DD}" type="pres">
      <dgm:prSet presAssocID="{15009548-71C9-48BD-8D6E-D9AEE76FCA89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8F93B9DA-9A16-4509-9A0E-CFC5B27AE347}" type="pres">
      <dgm:prSet presAssocID="{699AC252-A008-4CB0-A4CB-333D95B12958}" presName="node" presStyleLbl="node1" presStyleIdx="2" presStyleCnt="5" custScaleY="76178" custRadScaleRad="98816" custRadScaleInc="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B7E31-21E3-417F-A117-9C173E9875AE}" type="pres">
      <dgm:prSet presAssocID="{5A405FEF-D109-4E72-8838-6F5965408CA6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4391297D-7667-427C-B10E-E2954BA30FF4}" type="pres">
      <dgm:prSet presAssocID="{E6E9CDC3-A93C-41A3-AD41-F63B49EF2EDA}" presName="node" presStyleLbl="node1" presStyleIdx="3" presStyleCnt="5" custScaleX="114331" custScaleY="80622" custRadScaleRad="102212" custRadScaleInc="4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54AD5-675D-4684-8491-39667CEAA5F8}" type="pres">
      <dgm:prSet presAssocID="{22D71358-ABC0-4D40-B9C3-A27E23C8E201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739D8EA3-9FA0-414F-944F-83CA5B03F7D0}" type="pres">
      <dgm:prSet presAssocID="{72D1EA04-E214-46CE-9EA3-002D093B46D7}" presName="node" presStyleLbl="node1" presStyleIdx="4" presStyleCnt="5" custScaleX="113289" custScaleY="88916" custRadScaleRad="103341" custRadScaleInc="-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584D6A-C41C-42A4-B3C8-9F0C803BB456}" type="presOf" srcId="{BA1073F4-6607-4B5A-81A1-3454C48743F5}" destId="{9465D8B8-9EC6-4712-8016-9389DEB677E7}" srcOrd="0" destOrd="0" presId="urn:microsoft.com/office/officeart/2005/8/layout/radial4"/>
    <dgm:cxn modelId="{B48B3CEB-7C7E-415A-B6F6-0A0D54901302}" srcId="{3F40DBA1-49FB-4A65-89B6-C661F22D3FD0}" destId="{E6E9CDC3-A93C-41A3-AD41-F63B49EF2EDA}" srcOrd="3" destOrd="0" parTransId="{5A405FEF-D109-4E72-8838-6F5965408CA6}" sibTransId="{95A2FDF4-89F8-4A20-A778-11D29AB57808}"/>
    <dgm:cxn modelId="{AF566715-FBBF-41C2-8619-A6F656F722D9}" srcId="{3F40DBA1-49FB-4A65-89B6-C661F22D3FD0}" destId="{A9EFE683-DD67-46AE-929B-79622F2B056D}" srcOrd="0" destOrd="0" parTransId="{D84C6652-E4F7-42ED-9178-1D94DFD77BC1}" sibTransId="{290F6643-9900-428F-A345-A7C5D16FCBAA}"/>
    <dgm:cxn modelId="{B6A82761-EFC4-4742-8536-3BE534B42BC5}" type="presOf" srcId="{D84C6652-E4F7-42ED-9178-1D94DFD77BC1}" destId="{2A994079-641E-4B12-BC4A-764005E1986E}" srcOrd="0" destOrd="0" presId="urn:microsoft.com/office/officeart/2005/8/layout/radial4"/>
    <dgm:cxn modelId="{91F22160-B9BD-4491-9E6F-E0853EB24303}" type="presOf" srcId="{A9EFE683-DD67-46AE-929B-79622F2B056D}" destId="{80093147-9E7B-4D16-9E51-F92E84C7F0D5}" srcOrd="0" destOrd="0" presId="urn:microsoft.com/office/officeart/2005/8/layout/radial4"/>
    <dgm:cxn modelId="{D172B95C-2153-4B56-89AE-0559A1AE7518}" srcId="{3F40DBA1-49FB-4A65-89B6-C661F22D3FD0}" destId="{6178B483-FA0F-4203-B850-205C7382BC35}" srcOrd="1" destOrd="0" parTransId="{BA1073F4-6607-4B5A-81A1-3454C48743F5}" sibTransId="{AD520567-E0E0-4162-B47F-EEA07DB89112}"/>
    <dgm:cxn modelId="{AAFE9C9E-4918-4188-9BDF-A682911E01E1}" type="presOf" srcId="{5A405FEF-D109-4E72-8838-6F5965408CA6}" destId="{41BB7E31-21E3-417F-A117-9C173E9875AE}" srcOrd="0" destOrd="0" presId="urn:microsoft.com/office/officeart/2005/8/layout/radial4"/>
    <dgm:cxn modelId="{3929896F-2C18-4882-85FC-288D8E884D3B}" type="presOf" srcId="{699AC252-A008-4CB0-A4CB-333D95B12958}" destId="{8F93B9DA-9A16-4509-9A0E-CFC5B27AE347}" srcOrd="0" destOrd="0" presId="urn:microsoft.com/office/officeart/2005/8/layout/radial4"/>
    <dgm:cxn modelId="{9C55FBB5-C9E9-4074-9B5B-8D15EC6E26FF}" type="presOf" srcId="{6178B483-FA0F-4203-B850-205C7382BC35}" destId="{34953A7A-8B80-483E-A80B-904B5992E7A4}" srcOrd="0" destOrd="0" presId="urn:microsoft.com/office/officeart/2005/8/layout/radial4"/>
    <dgm:cxn modelId="{A417A619-668B-4EA5-9C69-1FB9BBCA7129}" type="presOf" srcId="{3F40DBA1-49FB-4A65-89B6-C661F22D3FD0}" destId="{6010DDA6-8469-49EF-9B6F-008F089A9959}" srcOrd="0" destOrd="0" presId="urn:microsoft.com/office/officeart/2005/8/layout/radial4"/>
    <dgm:cxn modelId="{DA6846F2-638A-4746-A77B-4FD2DEC498B9}" srcId="{3F40DBA1-49FB-4A65-89B6-C661F22D3FD0}" destId="{72D1EA04-E214-46CE-9EA3-002D093B46D7}" srcOrd="4" destOrd="0" parTransId="{22D71358-ABC0-4D40-B9C3-A27E23C8E201}" sibTransId="{69EF81EB-5A4A-4765-BBC5-36E9BCD16E59}"/>
    <dgm:cxn modelId="{41F719FE-52FE-43DF-8EEC-A744751BFBB0}" type="presOf" srcId="{72D1EA04-E214-46CE-9EA3-002D093B46D7}" destId="{739D8EA3-9FA0-414F-944F-83CA5B03F7D0}" srcOrd="0" destOrd="0" presId="urn:microsoft.com/office/officeart/2005/8/layout/radial4"/>
    <dgm:cxn modelId="{542FDBDD-4DAC-44F2-8A70-C6953D558D79}" srcId="{3F40DBA1-49FB-4A65-89B6-C661F22D3FD0}" destId="{699AC252-A008-4CB0-A4CB-333D95B12958}" srcOrd="2" destOrd="0" parTransId="{15009548-71C9-48BD-8D6E-D9AEE76FCA89}" sibTransId="{EC973CE6-6A38-4DC2-8150-F7C6A6B52815}"/>
    <dgm:cxn modelId="{98C890DA-4CB4-45B4-984B-F2A6E6FA645A}" type="presOf" srcId="{15009548-71C9-48BD-8D6E-D9AEE76FCA89}" destId="{CD748517-0DBC-49B4-BD46-F9177C89E9DD}" srcOrd="0" destOrd="0" presId="urn:microsoft.com/office/officeart/2005/8/layout/radial4"/>
    <dgm:cxn modelId="{57BA47D5-9935-45FA-93D3-A0BB5118A76F}" srcId="{AD5EA516-207F-4292-92D9-C43DD6142155}" destId="{DAAE9284-8C85-4CF4-8ADA-982B5826C77B}" srcOrd="1" destOrd="0" parTransId="{01ED879D-AEC8-4406-B00D-E091C004FBD6}" sibTransId="{8A1C661C-C1B6-44C1-9DEF-C94D5A316F0E}"/>
    <dgm:cxn modelId="{D8EC3BF7-FC15-4C36-9C71-CFA5883F315C}" type="presOf" srcId="{E6E9CDC3-A93C-41A3-AD41-F63B49EF2EDA}" destId="{4391297D-7667-427C-B10E-E2954BA30FF4}" srcOrd="0" destOrd="0" presId="urn:microsoft.com/office/officeart/2005/8/layout/radial4"/>
    <dgm:cxn modelId="{4C4CDBDA-D798-4DF9-A844-23D23352CCCD}" type="presOf" srcId="{AD5EA516-207F-4292-92D9-C43DD6142155}" destId="{CFF17466-C9C5-4EDE-9970-E219570904C8}" srcOrd="0" destOrd="0" presId="urn:microsoft.com/office/officeart/2005/8/layout/radial4"/>
    <dgm:cxn modelId="{75AFB06C-2478-4294-9180-82213492F923}" type="presOf" srcId="{22D71358-ABC0-4D40-B9C3-A27E23C8E201}" destId="{EEE54AD5-675D-4684-8491-39667CEAA5F8}" srcOrd="0" destOrd="0" presId="urn:microsoft.com/office/officeart/2005/8/layout/radial4"/>
    <dgm:cxn modelId="{533A66A1-740B-4ABE-890B-AAEBDC584680}" srcId="{AD5EA516-207F-4292-92D9-C43DD6142155}" destId="{3F40DBA1-49FB-4A65-89B6-C661F22D3FD0}" srcOrd="0" destOrd="0" parTransId="{C07CED56-D0BC-4A1F-B5AD-4E4C61145DF2}" sibTransId="{55AB91B0-663E-4830-9227-0422868B9737}"/>
    <dgm:cxn modelId="{D3CE29FB-792F-440A-A6EE-64FD6EDCB16B}" type="presParOf" srcId="{CFF17466-C9C5-4EDE-9970-E219570904C8}" destId="{6010DDA6-8469-49EF-9B6F-008F089A9959}" srcOrd="0" destOrd="0" presId="urn:microsoft.com/office/officeart/2005/8/layout/radial4"/>
    <dgm:cxn modelId="{02224554-BA47-406D-B72E-421FAF15E16C}" type="presParOf" srcId="{CFF17466-C9C5-4EDE-9970-E219570904C8}" destId="{2A994079-641E-4B12-BC4A-764005E1986E}" srcOrd="1" destOrd="0" presId="urn:microsoft.com/office/officeart/2005/8/layout/radial4"/>
    <dgm:cxn modelId="{5E7BA4D6-0A14-49A4-8020-15937EAC5864}" type="presParOf" srcId="{CFF17466-C9C5-4EDE-9970-E219570904C8}" destId="{80093147-9E7B-4D16-9E51-F92E84C7F0D5}" srcOrd="2" destOrd="0" presId="urn:microsoft.com/office/officeart/2005/8/layout/radial4"/>
    <dgm:cxn modelId="{1AEE8943-5278-40B0-A30D-45930894F21E}" type="presParOf" srcId="{CFF17466-C9C5-4EDE-9970-E219570904C8}" destId="{9465D8B8-9EC6-4712-8016-9389DEB677E7}" srcOrd="3" destOrd="0" presId="urn:microsoft.com/office/officeart/2005/8/layout/radial4"/>
    <dgm:cxn modelId="{7AC4D21E-0E3B-4870-808E-710B5A0A25C6}" type="presParOf" srcId="{CFF17466-C9C5-4EDE-9970-E219570904C8}" destId="{34953A7A-8B80-483E-A80B-904B5992E7A4}" srcOrd="4" destOrd="0" presId="urn:microsoft.com/office/officeart/2005/8/layout/radial4"/>
    <dgm:cxn modelId="{83170BC4-059E-44DF-B4B2-8F9CC167F37E}" type="presParOf" srcId="{CFF17466-C9C5-4EDE-9970-E219570904C8}" destId="{CD748517-0DBC-49B4-BD46-F9177C89E9DD}" srcOrd="5" destOrd="0" presId="urn:microsoft.com/office/officeart/2005/8/layout/radial4"/>
    <dgm:cxn modelId="{0CA35DAE-7EEE-490B-A7D3-F9E52B8D1914}" type="presParOf" srcId="{CFF17466-C9C5-4EDE-9970-E219570904C8}" destId="{8F93B9DA-9A16-4509-9A0E-CFC5B27AE347}" srcOrd="6" destOrd="0" presId="urn:microsoft.com/office/officeart/2005/8/layout/radial4"/>
    <dgm:cxn modelId="{0D813468-717D-4B36-A49B-CED8E7D05EA3}" type="presParOf" srcId="{CFF17466-C9C5-4EDE-9970-E219570904C8}" destId="{41BB7E31-21E3-417F-A117-9C173E9875AE}" srcOrd="7" destOrd="0" presId="urn:microsoft.com/office/officeart/2005/8/layout/radial4"/>
    <dgm:cxn modelId="{C2B694B0-6A33-46E6-908F-5FED68998298}" type="presParOf" srcId="{CFF17466-C9C5-4EDE-9970-E219570904C8}" destId="{4391297D-7667-427C-B10E-E2954BA30FF4}" srcOrd="8" destOrd="0" presId="urn:microsoft.com/office/officeart/2005/8/layout/radial4"/>
    <dgm:cxn modelId="{9A100744-4659-4C3A-A744-3C45A07AE8AF}" type="presParOf" srcId="{CFF17466-C9C5-4EDE-9970-E219570904C8}" destId="{EEE54AD5-675D-4684-8491-39667CEAA5F8}" srcOrd="9" destOrd="0" presId="urn:microsoft.com/office/officeart/2005/8/layout/radial4"/>
    <dgm:cxn modelId="{DC786711-4B8C-486D-AD44-088A103262FE}" type="presParOf" srcId="{CFF17466-C9C5-4EDE-9970-E219570904C8}" destId="{739D8EA3-9FA0-414F-944F-83CA5B03F7D0}" srcOrd="10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6C586E-6AAD-4B9A-B7C8-DEC46D030656}" type="doc">
      <dgm:prSet loTypeId="urn:microsoft.com/office/officeart/2005/8/layout/hierarchy3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3B429D8-6094-4C8A-943A-5C15DAF94A0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Объяснительно -  иллюстративный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DA532237-5EF2-4779-9EFD-7CADF07E58D2}" type="parTrans" cxnId="{8D7258E4-0F7B-4D99-A3E1-3A994B0D3FB8}">
      <dgm:prSet/>
      <dgm:spPr/>
      <dgm:t>
        <a:bodyPr/>
        <a:lstStyle/>
        <a:p>
          <a:endParaRPr lang="ru-RU"/>
        </a:p>
      </dgm:t>
    </dgm:pt>
    <dgm:pt modelId="{B1CBDFB7-3F3C-4F91-A456-61DBA2A63AF1}" type="sibTrans" cxnId="{8D7258E4-0F7B-4D99-A3E1-3A994B0D3FB8}">
      <dgm:prSet/>
      <dgm:spPr/>
      <dgm:t>
        <a:bodyPr/>
        <a:lstStyle/>
        <a:p>
          <a:endParaRPr lang="ru-RU"/>
        </a:p>
      </dgm:t>
    </dgm:pt>
    <dgm:pt modelId="{B64BAE0D-8B97-44AE-BD5C-A2FB99E369AF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Дискуссии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F3368CA-521E-4634-8250-76E779C93948}" type="parTrans" cxnId="{04D44E8F-294B-4526-B3E6-E8744960DDA4}">
      <dgm:prSet/>
      <dgm:spPr/>
      <dgm:t>
        <a:bodyPr/>
        <a:lstStyle/>
        <a:p>
          <a:endParaRPr lang="ru-RU" dirty="0"/>
        </a:p>
      </dgm:t>
    </dgm:pt>
    <dgm:pt modelId="{F3BB2B68-FC02-4B3C-BA5E-87FB9F5EAC9E}" type="sibTrans" cxnId="{04D44E8F-294B-4526-B3E6-E8744960DDA4}">
      <dgm:prSet/>
      <dgm:spPr/>
      <dgm:t>
        <a:bodyPr/>
        <a:lstStyle/>
        <a:p>
          <a:endParaRPr lang="ru-RU"/>
        </a:p>
      </dgm:t>
    </dgm:pt>
    <dgm:pt modelId="{893B1572-0E1A-4526-AEA4-BA60B4865786}">
      <dgm:prSet phldrT="[Текст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Классные часы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99798C9-8224-4797-89AF-E8B306977086}" type="parTrans" cxnId="{C465392C-99F3-4D93-877A-59112049AF83}">
      <dgm:prSet/>
      <dgm:spPr/>
      <dgm:t>
        <a:bodyPr/>
        <a:lstStyle/>
        <a:p>
          <a:endParaRPr lang="ru-RU" dirty="0"/>
        </a:p>
      </dgm:t>
    </dgm:pt>
    <dgm:pt modelId="{5871CC89-822D-4544-8999-F7E439CB8DD3}" type="sibTrans" cxnId="{C465392C-99F3-4D93-877A-59112049AF83}">
      <dgm:prSet/>
      <dgm:spPr/>
      <dgm:t>
        <a:bodyPr/>
        <a:lstStyle/>
        <a:p>
          <a:endParaRPr lang="ru-RU"/>
        </a:p>
      </dgm:t>
    </dgm:pt>
    <dgm:pt modelId="{B36E50FB-C27D-4541-8F89-E8C61C5D62A2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A203BD3-9AFD-412F-8B8F-525917FCDCB6}" type="parTrans" cxnId="{2A16F43E-1447-4695-8FF6-A418CF323316}">
      <dgm:prSet/>
      <dgm:spPr/>
      <dgm:t>
        <a:bodyPr/>
        <a:lstStyle/>
        <a:p>
          <a:endParaRPr lang="ru-RU"/>
        </a:p>
      </dgm:t>
    </dgm:pt>
    <dgm:pt modelId="{C7A59D7A-9E6D-4CAB-BA3F-9050C0A4F11D}" type="sibTrans" cxnId="{2A16F43E-1447-4695-8FF6-A418CF323316}">
      <dgm:prSet/>
      <dgm:spPr/>
      <dgm:t>
        <a:bodyPr/>
        <a:lstStyle/>
        <a:p>
          <a:endParaRPr lang="ru-RU"/>
        </a:p>
      </dgm:t>
    </dgm:pt>
    <dgm:pt modelId="{0C056814-A859-4DA2-8E69-898C8319B841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E2EC30F-41F3-4DAE-923B-531054E852CE}" type="parTrans" cxnId="{8E8371D8-2331-43DC-BBB3-485BC718A880}">
      <dgm:prSet/>
      <dgm:spPr/>
      <dgm:t>
        <a:bodyPr/>
        <a:lstStyle/>
        <a:p>
          <a:endParaRPr lang="ru-RU" dirty="0"/>
        </a:p>
      </dgm:t>
    </dgm:pt>
    <dgm:pt modelId="{068E6A1E-1D99-47A7-BF11-83ED8E0F086F}" type="sibTrans" cxnId="{8E8371D8-2331-43DC-BBB3-485BC718A880}">
      <dgm:prSet/>
      <dgm:spPr/>
      <dgm:t>
        <a:bodyPr/>
        <a:lstStyle/>
        <a:p>
          <a:endParaRPr lang="ru-RU"/>
        </a:p>
      </dgm:t>
    </dgm:pt>
    <dgm:pt modelId="{0583A1A7-A6D6-47D4-8D89-CBBF4E502A35}">
      <dgm:prSet phldrT="[Текст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Конкурсы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53776C2-8A82-4D63-8717-1A623870008C}" type="parTrans" cxnId="{E4874898-4F33-492A-95C2-A06B96267951}">
      <dgm:prSet/>
      <dgm:spPr/>
      <dgm:t>
        <a:bodyPr/>
        <a:lstStyle/>
        <a:p>
          <a:endParaRPr lang="ru-RU" dirty="0"/>
        </a:p>
      </dgm:t>
    </dgm:pt>
    <dgm:pt modelId="{EFE3BAE0-A8B9-490F-90EA-F82F32478DB7}" type="sibTrans" cxnId="{E4874898-4F33-492A-95C2-A06B96267951}">
      <dgm:prSet/>
      <dgm:spPr/>
      <dgm:t>
        <a:bodyPr/>
        <a:lstStyle/>
        <a:p>
          <a:endParaRPr lang="ru-RU"/>
        </a:p>
      </dgm:t>
    </dgm:pt>
    <dgm:pt modelId="{01F639DE-7919-4CF5-B078-D4118CC0BA4B}">
      <dgm:prSet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Агитбригады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753781B-4A71-497A-95B0-69E5FDEC002F}" type="parTrans" cxnId="{06D31644-C891-4739-8F4A-67A2EB03C1A5}">
      <dgm:prSet/>
      <dgm:spPr/>
      <dgm:t>
        <a:bodyPr/>
        <a:lstStyle/>
        <a:p>
          <a:endParaRPr lang="ru-RU" dirty="0"/>
        </a:p>
      </dgm:t>
    </dgm:pt>
    <dgm:pt modelId="{04EECEA8-A4D5-4160-B0AD-8822B026BD1B}" type="sibTrans" cxnId="{06D31644-C891-4739-8F4A-67A2EB03C1A5}">
      <dgm:prSet/>
      <dgm:spPr/>
      <dgm:t>
        <a:bodyPr/>
        <a:lstStyle/>
        <a:p>
          <a:endParaRPr lang="ru-RU"/>
        </a:p>
      </dgm:t>
    </dgm:pt>
    <dgm:pt modelId="{FAFC1622-DFB8-446D-AD99-DC2B47875D95}">
      <dgm:prSet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Спортивные секции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9D216E0-2339-4199-B38C-23114E781B0E}" type="parTrans" cxnId="{987A8BA6-412F-4D8D-9A02-45802817B352}">
      <dgm:prSet/>
      <dgm:spPr/>
      <dgm:t>
        <a:bodyPr/>
        <a:lstStyle/>
        <a:p>
          <a:endParaRPr lang="ru-RU" dirty="0"/>
        </a:p>
      </dgm:t>
    </dgm:pt>
    <dgm:pt modelId="{856A0F91-4C4D-4F09-9139-0153C14A4DC8}" type="sibTrans" cxnId="{987A8BA6-412F-4D8D-9A02-45802817B352}">
      <dgm:prSet/>
      <dgm:spPr/>
      <dgm:t>
        <a:bodyPr/>
        <a:lstStyle/>
        <a:p>
          <a:endParaRPr lang="ru-RU"/>
        </a:p>
      </dgm:t>
    </dgm:pt>
    <dgm:pt modelId="{AB066E67-090F-4994-A4D4-692BC6FE414E}">
      <dgm:prSet custT="1"/>
      <dgm:spPr>
        <a:solidFill>
          <a:srgbClr val="CC99FF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Посещение музеев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47B4E9A-9A00-4276-8B54-2A3DF2355ED9}" type="parTrans" cxnId="{D7022714-86B5-4D66-828A-177E1D8604D1}">
      <dgm:prSet/>
      <dgm:spPr/>
      <dgm:t>
        <a:bodyPr/>
        <a:lstStyle/>
        <a:p>
          <a:endParaRPr lang="ru-RU" dirty="0"/>
        </a:p>
      </dgm:t>
    </dgm:pt>
    <dgm:pt modelId="{90FAC38E-6FE1-464A-AC78-29DD641B97E9}" type="sibTrans" cxnId="{D7022714-86B5-4D66-828A-177E1D8604D1}">
      <dgm:prSet/>
      <dgm:spPr/>
      <dgm:t>
        <a:bodyPr/>
        <a:lstStyle/>
        <a:p>
          <a:endParaRPr lang="ru-RU"/>
        </a:p>
      </dgm:t>
    </dgm:pt>
    <dgm:pt modelId="{63064D4D-5437-46D6-839A-F82B923D7CC8}" type="pres">
      <dgm:prSet presAssocID="{5C6C586E-6AAD-4B9A-B7C8-DEC46D0306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C58040B-5DC9-44A9-8E37-D0314BE933C5}" type="pres">
      <dgm:prSet presAssocID="{03B429D8-6094-4C8A-943A-5C15DAF94A0A}" presName="root" presStyleCnt="0"/>
      <dgm:spPr/>
      <dgm:t>
        <a:bodyPr/>
        <a:lstStyle/>
        <a:p>
          <a:endParaRPr lang="ru-RU"/>
        </a:p>
      </dgm:t>
    </dgm:pt>
    <dgm:pt modelId="{30F7364D-359C-49BA-873A-D8EF7E840AD2}" type="pres">
      <dgm:prSet presAssocID="{03B429D8-6094-4C8A-943A-5C15DAF94A0A}" presName="rootComposite" presStyleCnt="0"/>
      <dgm:spPr/>
      <dgm:t>
        <a:bodyPr/>
        <a:lstStyle/>
        <a:p>
          <a:endParaRPr lang="ru-RU"/>
        </a:p>
      </dgm:t>
    </dgm:pt>
    <dgm:pt modelId="{0C36FE58-2DA5-44B2-86F0-AE9621816F27}" type="pres">
      <dgm:prSet presAssocID="{03B429D8-6094-4C8A-943A-5C15DAF94A0A}" presName="rootText" presStyleLbl="node1" presStyleIdx="0" presStyleCnt="2" custScaleX="163868" custScaleY="130359" custLinFactNeighborX="-15339" custLinFactNeighborY="-1361"/>
      <dgm:spPr/>
      <dgm:t>
        <a:bodyPr/>
        <a:lstStyle/>
        <a:p>
          <a:endParaRPr lang="ru-RU"/>
        </a:p>
      </dgm:t>
    </dgm:pt>
    <dgm:pt modelId="{B6472F8B-DC12-4103-A5CE-4A864CD16318}" type="pres">
      <dgm:prSet presAssocID="{03B429D8-6094-4C8A-943A-5C15DAF94A0A}" presName="rootConnector" presStyleLbl="node1" presStyleIdx="0" presStyleCnt="2"/>
      <dgm:spPr/>
      <dgm:t>
        <a:bodyPr/>
        <a:lstStyle/>
        <a:p>
          <a:endParaRPr lang="ru-RU"/>
        </a:p>
      </dgm:t>
    </dgm:pt>
    <dgm:pt modelId="{BCA47880-7A78-42F4-9450-8F35F3DEF8DB}" type="pres">
      <dgm:prSet presAssocID="{03B429D8-6094-4C8A-943A-5C15DAF94A0A}" presName="childShape" presStyleCnt="0"/>
      <dgm:spPr/>
      <dgm:t>
        <a:bodyPr/>
        <a:lstStyle/>
        <a:p>
          <a:endParaRPr lang="ru-RU"/>
        </a:p>
      </dgm:t>
    </dgm:pt>
    <dgm:pt modelId="{F6809A32-764E-4AEC-BAB7-8166E5B6A7B6}" type="pres">
      <dgm:prSet presAssocID="{A47B4E9A-9A00-4276-8B54-2A3DF2355ED9}" presName="Name13" presStyleLbl="parChTrans1D2" presStyleIdx="0" presStyleCnt="7"/>
      <dgm:spPr/>
      <dgm:t>
        <a:bodyPr/>
        <a:lstStyle/>
        <a:p>
          <a:endParaRPr lang="ru-RU"/>
        </a:p>
      </dgm:t>
    </dgm:pt>
    <dgm:pt modelId="{036FD465-926E-480C-943B-8ACD019A3049}" type="pres">
      <dgm:prSet presAssocID="{AB066E67-090F-4994-A4D4-692BC6FE414E}" presName="childText" presStyleLbl="bgAcc1" presStyleIdx="0" presStyleCnt="7" custScaleX="138347" custLinFactX="-88736" custLinFactNeighborX="-100000" custLinFactNeighborY="98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79454-4102-4E2C-AFBF-9851C8B1341F}" type="pres">
      <dgm:prSet presAssocID="{1753781B-4A71-497A-95B0-69E5FDEC002F}" presName="Name13" presStyleLbl="parChTrans1D2" presStyleIdx="1" presStyleCnt="7"/>
      <dgm:spPr/>
      <dgm:t>
        <a:bodyPr/>
        <a:lstStyle/>
        <a:p>
          <a:endParaRPr lang="ru-RU"/>
        </a:p>
      </dgm:t>
    </dgm:pt>
    <dgm:pt modelId="{B93390AB-3898-4338-B7AA-554A992A3A8B}" type="pres">
      <dgm:prSet presAssocID="{01F639DE-7919-4CF5-B078-D4118CC0BA4B}" presName="childText" presStyleLbl="bgAcc1" presStyleIdx="1" presStyleCnt="7" custScaleX="181528" custLinFactY="-27564" custLinFactNeighborX="-121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78DFF-AF1E-4CBB-A8EF-E06DEC254546}" type="pres">
      <dgm:prSet presAssocID="{2F3368CA-521E-4634-8250-76E779C93948}" presName="Name13" presStyleLbl="parChTrans1D2" presStyleIdx="2" presStyleCnt="7"/>
      <dgm:spPr/>
      <dgm:t>
        <a:bodyPr/>
        <a:lstStyle/>
        <a:p>
          <a:endParaRPr lang="ru-RU"/>
        </a:p>
      </dgm:t>
    </dgm:pt>
    <dgm:pt modelId="{885078B8-A615-4D1D-8942-C355087D63FE}" type="pres">
      <dgm:prSet presAssocID="{B64BAE0D-8B97-44AE-BD5C-A2FB99E369AF}" presName="childText" presStyleLbl="bgAcc1" presStyleIdx="2" presStyleCnt="7" custScaleX="186045" custScaleY="101133" custLinFactY="-15998" custLinFactNeighborX="56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FD4C8-95FF-4623-9B0A-7182D4E031A1}" type="pres">
      <dgm:prSet presAssocID="{A99798C9-8224-4797-89AF-E8B306977086}" presName="Name13" presStyleLbl="parChTrans1D2" presStyleIdx="3" presStyleCnt="7"/>
      <dgm:spPr/>
      <dgm:t>
        <a:bodyPr/>
        <a:lstStyle/>
        <a:p>
          <a:endParaRPr lang="ru-RU"/>
        </a:p>
      </dgm:t>
    </dgm:pt>
    <dgm:pt modelId="{6AFCADD2-2761-47E7-B56F-FE55C64680E3}" type="pres">
      <dgm:prSet presAssocID="{893B1572-0E1A-4526-AEA4-BA60B4865786}" presName="childText" presStyleLbl="bgAcc1" presStyleIdx="3" presStyleCnt="7" custScaleX="185763" custScaleY="95925" custLinFactY="-17415" custLinFactNeighborX="56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1F9E3B-EC2E-4ADE-925A-6584AD774E50}" type="pres">
      <dgm:prSet presAssocID="{B36E50FB-C27D-4541-8F89-E8C61C5D62A2}" presName="root" presStyleCnt="0"/>
      <dgm:spPr/>
      <dgm:t>
        <a:bodyPr/>
        <a:lstStyle/>
        <a:p>
          <a:endParaRPr lang="ru-RU"/>
        </a:p>
      </dgm:t>
    </dgm:pt>
    <dgm:pt modelId="{ADCCE393-DE63-44ED-B2E9-8CB2E1A6657D}" type="pres">
      <dgm:prSet presAssocID="{B36E50FB-C27D-4541-8F89-E8C61C5D62A2}" presName="rootComposite" presStyleCnt="0"/>
      <dgm:spPr/>
      <dgm:t>
        <a:bodyPr/>
        <a:lstStyle/>
        <a:p>
          <a:endParaRPr lang="ru-RU"/>
        </a:p>
      </dgm:t>
    </dgm:pt>
    <dgm:pt modelId="{E64567E7-1355-4ACC-BD76-4D6C5123687D}" type="pres">
      <dgm:prSet presAssocID="{B36E50FB-C27D-4541-8F89-E8C61C5D62A2}" presName="rootText" presStyleLbl="node1" presStyleIdx="1" presStyleCnt="2" custScaleX="154506" custScaleY="128630"/>
      <dgm:spPr/>
      <dgm:t>
        <a:bodyPr/>
        <a:lstStyle/>
        <a:p>
          <a:endParaRPr lang="ru-RU"/>
        </a:p>
      </dgm:t>
    </dgm:pt>
    <dgm:pt modelId="{9919D332-1D45-404C-B557-0DB74833BC40}" type="pres">
      <dgm:prSet presAssocID="{B36E50FB-C27D-4541-8F89-E8C61C5D62A2}" presName="rootConnector" presStyleLbl="node1" presStyleIdx="1" presStyleCnt="2"/>
      <dgm:spPr/>
      <dgm:t>
        <a:bodyPr/>
        <a:lstStyle/>
        <a:p>
          <a:endParaRPr lang="ru-RU"/>
        </a:p>
      </dgm:t>
    </dgm:pt>
    <dgm:pt modelId="{8230B4D6-5979-4595-B132-48D5021DE63A}" type="pres">
      <dgm:prSet presAssocID="{B36E50FB-C27D-4541-8F89-E8C61C5D62A2}" presName="childShape" presStyleCnt="0"/>
      <dgm:spPr/>
      <dgm:t>
        <a:bodyPr/>
        <a:lstStyle/>
        <a:p>
          <a:endParaRPr lang="ru-RU"/>
        </a:p>
      </dgm:t>
    </dgm:pt>
    <dgm:pt modelId="{FCD8738B-1CD3-4D61-B60B-F507F3244690}" type="pres">
      <dgm:prSet presAssocID="{2E2EC30F-41F3-4DAE-923B-531054E852CE}" presName="Name13" presStyleLbl="parChTrans1D2" presStyleIdx="4" presStyleCnt="7"/>
      <dgm:spPr/>
      <dgm:t>
        <a:bodyPr/>
        <a:lstStyle/>
        <a:p>
          <a:endParaRPr lang="ru-RU"/>
        </a:p>
      </dgm:t>
    </dgm:pt>
    <dgm:pt modelId="{CB937C19-5BFC-4DA3-8545-6BED613611B3}" type="pres">
      <dgm:prSet presAssocID="{0C056814-A859-4DA2-8E69-898C8319B841}" presName="childText" presStyleLbl="bgAcc1" presStyleIdx="4" presStyleCnt="7" custScaleX="149455" custLinFactNeighborX="-1303" custLinFactNeighborY="-1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BC121-843C-4D0F-9E3C-FCE1C4873812}" type="pres">
      <dgm:prSet presAssocID="{753776C2-8A82-4D63-8717-1A623870008C}" presName="Name13" presStyleLbl="parChTrans1D2" presStyleIdx="5" presStyleCnt="7"/>
      <dgm:spPr/>
      <dgm:t>
        <a:bodyPr/>
        <a:lstStyle/>
        <a:p>
          <a:endParaRPr lang="ru-RU"/>
        </a:p>
      </dgm:t>
    </dgm:pt>
    <dgm:pt modelId="{22D26C6B-5A7B-4F7E-98DA-DA6CDE4DCF9A}" type="pres">
      <dgm:prSet presAssocID="{0583A1A7-A6D6-47D4-8D89-CBBF4E502A35}" presName="childText" presStyleLbl="bgAcc1" presStyleIdx="5" presStyleCnt="7" custScaleX="153936" custLinFactNeighborX="-1303" custLinFactNeighborY="-3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7F453-5985-49E1-8768-7CB9B3C5D94B}" type="pres">
      <dgm:prSet presAssocID="{C9D216E0-2339-4199-B38C-23114E781B0E}" presName="Name13" presStyleLbl="parChTrans1D2" presStyleIdx="6" presStyleCnt="7"/>
      <dgm:spPr/>
      <dgm:t>
        <a:bodyPr/>
        <a:lstStyle/>
        <a:p>
          <a:endParaRPr lang="ru-RU"/>
        </a:p>
      </dgm:t>
    </dgm:pt>
    <dgm:pt modelId="{FEAFAEB3-A2E0-4DBD-84A2-C360F5E145EC}" type="pres">
      <dgm:prSet presAssocID="{FAFC1622-DFB8-446D-AD99-DC2B47875D95}" presName="childText" presStyleLbl="bgAcc1" presStyleIdx="6" presStyleCnt="7" custScaleX="159118" custScaleY="171434" custLinFactNeighborX="-1303" custLinFactNeighborY="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B3C5D-A29E-48ED-B294-E5EB8835F783}" type="presOf" srcId="{03B429D8-6094-4C8A-943A-5C15DAF94A0A}" destId="{B6472F8B-DC12-4103-A5CE-4A864CD16318}" srcOrd="1" destOrd="0" presId="urn:microsoft.com/office/officeart/2005/8/layout/hierarchy3"/>
    <dgm:cxn modelId="{8E8371D8-2331-43DC-BBB3-485BC718A880}" srcId="{B36E50FB-C27D-4541-8F89-E8C61C5D62A2}" destId="{0C056814-A859-4DA2-8E69-898C8319B841}" srcOrd="0" destOrd="0" parTransId="{2E2EC30F-41F3-4DAE-923B-531054E852CE}" sibTransId="{068E6A1E-1D99-47A7-BF11-83ED8E0F086F}"/>
    <dgm:cxn modelId="{6F4BE877-0D48-44EC-847F-13CF555BEAFB}" type="presOf" srcId="{2F3368CA-521E-4634-8250-76E779C93948}" destId="{D8378DFF-AF1E-4CBB-A8EF-E06DEC254546}" srcOrd="0" destOrd="0" presId="urn:microsoft.com/office/officeart/2005/8/layout/hierarchy3"/>
    <dgm:cxn modelId="{84B3EDDE-4D65-40BA-A5EA-50235CBD7E50}" type="presOf" srcId="{2E2EC30F-41F3-4DAE-923B-531054E852CE}" destId="{FCD8738B-1CD3-4D61-B60B-F507F3244690}" srcOrd="0" destOrd="0" presId="urn:microsoft.com/office/officeart/2005/8/layout/hierarchy3"/>
    <dgm:cxn modelId="{DC7B44D4-0C8D-48AD-B529-B51C71732FD6}" type="presOf" srcId="{A47B4E9A-9A00-4276-8B54-2A3DF2355ED9}" destId="{F6809A32-764E-4AEC-BAB7-8166E5B6A7B6}" srcOrd="0" destOrd="0" presId="urn:microsoft.com/office/officeart/2005/8/layout/hierarchy3"/>
    <dgm:cxn modelId="{3EBE07E2-E42E-49C2-99E9-C8F022B6802E}" type="presOf" srcId="{B36E50FB-C27D-4541-8F89-E8C61C5D62A2}" destId="{E64567E7-1355-4ACC-BD76-4D6C5123687D}" srcOrd="0" destOrd="0" presId="urn:microsoft.com/office/officeart/2005/8/layout/hierarchy3"/>
    <dgm:cxn modelId="{06D31644-C891-4739-8F4A-67A2EB03C1A5}" srcId="{03B429D8-6094-4C8A-943A-5C15DAF94A0A}" destId="{01F639DE-7919-4CF5-B078-D4118CC0BA4B}" srcOrd="1" destOrd="0" parTransId="{1753781B-4A71-497A-95B0-69E5FDEC002F}" sibTransId="{04EECEA8-A4D5-4160-B0AD-8822B026BD1B}"/>
    <dgm:cxn modelId="{17782D01-D19C-438C-ACE3-EB3EC09BDC8D}" type="presOf" srcId="{0583A1A7-A6D6-47D4-8D89-CBBF4E502A35}" destId="{22D26C6B-5A7B-4F7E-98DA-DA6CDE4DCF9A}" srcOrd="0" destOrd="0" presId="urn:microsoft.com/office/officeart/2005/8/layout/hierarchy3"/>
    <dgm:cxn modelId="{49158241-4A80-4C36-A55F-B27C39ECA968}" type="presOf" srcId="{0C056814-A859-4DA2-8E69-898C8319B841}" destId="{CB937C19-5BFC-4DA3-8545-6BED613611B3}" srcOrd="0" destOrd="0" presId="urn:microsoft.com/office/officeart/2005/8/layout/hierarchy3"/>
    <dgm:cxn modelId="{EFAED268-67E5-4507-B8B9-814A27032944}" type="presOf" srcId="{753776C2-8A82-4D63-8717-1A623870008C}" destId="{599BC121-843C-4D0F-9E3C-FCE1C4873812}" srcOrd="0" destOrd="0" presId="urn:microsoft.com/office/officeart/2005/8/layout/hierarchy3"/>
    <dgm:cxn modelId="{B6D967D7-8A0B-4D29-9FB0-2C06750DA627}" type="presOf" srcId="{AB066E67-090F-4994-A4D4-692BC6FE414E}" destId="{036FD465-926E-480C-943B-8ACD019A3049}" srcOrd="0" destOrd="0" presId="urn:microsoft.com/office/officeart/2005/8/layout/hierarchy3"/>
    <dgm:cxn modelId="{AC96527D-ED00-41D9-811E-8CD1557D4504}" type="presOf" srcId="{FAFC1622-DFB8-446D-AD99-DC2B47875D95}" destId="{FEAFAEB3-A2E0-4DBD-84A2-C360F5E145EC}" srcOrd="0" destOrd="0" presId="urn:microsoft.com/office/officeart/2005/8/layout/hierarchy3"/>
    <dgm:cxn modelId="{6390DAA6-5B62-42E0-B09C-0C146E271011}" type="presOf" srcId="{01F639DE-7919-4CF5-B078-D4118CC0BA4B}" destId="{B93390AB-3898-4338-B7AA-554A992A3A8B}" srcOrd="0" destOrd="0" presId="urn:microsoft.com/office/officeart/2005/8/layout/hierarchy3"/>
    <dgm:cxn modelId="{F7B22887-B277-4DD0-961C-DE94E9C5A2C3}" type="presOf" srcId="{A99798C9-8224-4797-89AF-E8B306977086}" destId="{27FFD4C8-95FF-4623-9B0A-7182D4E031A1}" srcOrd="0" destOrd="0" presId="urn:microsoft.com/office/officeart/2005/8/layout/hierarchy3"/>
    <dgm:cxn modelId="{84AD7A1E-A2F3-4F24-8449-4B35C1D75532}" type="presOf" srcId="{893B1572-0E1A-4526-AEA4-BA60B4865786}" destId="{6AFCADD2-2761-47E7-B56F-FE55C64680E3}" srcOrd="0" destOrd="0" presId="urn:microsoft.com/office/officeart/2005/8/layout/hierarchy3"/>
    <dgm:cxn modelId="{04D44E8F-294B-4526-B3E6-E8744960DDA4}" srcId="{03B429D8-6094-4C8A-943A-5C15DAF94A0A}" destId="{B64BAE0D-8B97-44AE-BD5C-A2FB99E369AF}" srcOrd="2" destOrd="0" parTransId="{2F3368CA-521E-4634-8250-76E779C93948}" sibTransId="{F3BB2B68-FC02-4B3C-BA5E-87FB9F5EAC9E}"/>
    <dgm:cxn modelId="{8D7258E4-0F7B-4D99-A3E1-3A994B0D3FB8}" srcId="{5C6C586E-6AAD-4B9A-B7C8-DEC46D030656}" destId="{03B429D8-6094-4C8A-943A-5C15DAF94A0A}" srcOrd="0" destOrd="0" parTransId="{DA532237-5EF2-4779-9EFD-7CADF07E58D2}" sibTransId="{B1CBDFB7-3F3C-4F91-A456-61DBA2A63AF1}"/>
    <dgm:cxn modelId="{C465392C-99F3-4D93-877A-59112049AF83}" srcId="{03B429D8-6094-4C8A-943A-5C15DAF94A0A}" destId="{893B1572-0E1A-4526-AEA4-BA60B4865786}" srcOrd="3" destOrd="0" parTransId="{A99798C9-8224-4797-89AF-E8B306977086}" sibTransId="{5871CC89-822D-4544-8999-F7E439CB8DD3}"/>
    <dgm:cxn modelId="{4D361ABD-2759-403B-89C7-378A278CC445}" type="presOf" srcId="{1753781B-4A71-497A-95B0-69E5FDEC002F}" destId="{D7179454-4102-4E2C-AFBF-9851C8B1341F}" srcOrd="0" destOrd="0" presId="urn:microsoft.com/office/officeart/2005/8/layout/hierarchy3"/>
    <dgm:cxn modelId="{D7022714-86B5-4D66-828A-177E1D8604D1}" srcId="{03B429D8-6094-4C8A-943A-5C15DAF94A0A}" destId="{AB066E67-090F-4994-A4D4-692BC6FE414E}" srcOrd="0" destOrd="0" parTransId="{A47B4E9A-9A00-4276-8B54-2A3DF2355ED9}" sibTransId="{90FAC38E-6FE1-464A-AC78-29DD641B97E9}"/>
    <dgm:cxn modelId="{3F61A2D5-ED27-48B2-AA9C-8262D2C4A71C}" type="presOf" srcId="{03B429D8-6094-4C8A-943A-5C15DAF94A0A}" destId="{0C36FE58-2DA5-44B2-86F0-AE9621816F27}" srcOrd="0" destOrd="0" presId="urn:microsoft.com/office/officeart/2005/8/layout/hierarchy3"/>
    <dgm:cxn modelId="{EC4862F9-C0BD-4C82-A5E1-00190C7B3B84}" type="presOf" srcId="{5C6C586E-6AAD-4B9A-B7C8-DEC46D030656}" destId="{63064D4D-5437-46D6-839A-F82B923D7CC8}" srcOrd="0" destOrd="0" presId="urn:microsoft.com/office/officeart/2005/8/layout/hierarchy3"/>
    <dgm:cxn modelId="{37D425F1-5158-46C8-882C-3C4D0A3BA631}" type="presOf" srcId="{C9D216E0-2339-4199-B38C-23114E781B0E}" destId="{C187F453-5985-49E1-8768-7CB9B3C5D94B}" srcOrd="0" destOrd="0" presId="urn:microsoft.com/office/officeart/2005/8/layout/hierarchy3"/>
    <dgm:cxn modelId="{E4874898-4F33-492A-95C2-A06B96267951}" srcId="{B36E50FB-C27D-4541-8F89-E8C61C5D62A2}" destId="{0583A1A7-A6D6-47D4-8D89-CBBF4E502A35}" srcOrd="1" destOrd="0" parTransId="{753776C2-8A82-4D63-8717-1A623870008C}" sibTransId="{EFE3BAE0-A8B9-490F-90EA-F82F32478DB7}"/>
    <dgm:cxn modelId="{987A8BA6-412F-4D8D-9A02-45802817B352}" srcId="{B36E50FB-C27D-4541-8F89-E8C61C5D62A2}" destId="{FAFC1622-DFB8-446D-AD99-DC2B47875D95}" srcOrd="2" destOrd="0" parTransId="{C9D216E0-2339-4199-B38C-23114E781B0E}" sibTransId="{856A0F91-4C4D-4F09-9139-0153C14A4DC8}"/>
    <dgm:cxn modelId="{BE864AE2-BE77-467B-93C6-41D4F8C5A6BD}" type="presOf" srcId="{B64BAE0D-8B97-44AE-BD5C-A2FB99E369AF}" destId="{885078B8-A615-4D1D-8942-C355087D63FE}" srcOrd="0" destOrd="0" presId="urn:microsoft.com/office/officeart/2005/8/layout/hierarchy3"/>
    <dgm:cxn modelId="{2A16F43E-1447-4695-8FF6-A418CF323316}" srcId="{5C6C586E-6AAD-4B9A-B7C8-DEC46D030656}" destId="{B36E50FB-C27D-4541-8F89-E8C61C5D62A2}" srcOrd="1" destOrd="0" parTransId="{BA203BD3-9AFD-412F-8B8F-525917FCDCB6}" sibTransId="{C7A59D7A-9E6D-4CAB-BA3F-9050C0A4F11D}"/>
    <dgm:cxn modelId="{70E8F3FA-E6B8-417A-851D-697208AC6949}" type="presOf" srcId="{B36E50FB-C27D-4541-8F89-E8C61C5D62A2}" destId="{9919D332-1D45-404C-B557-0DB74833BC40}" srcOrd="1" destOrd="0" presId="urn:microsoft.com/office/officeart/2005/8/layout/hierarchy3"/>
    <dgm:cxn modelId="{A1D97ADB-54CB-4B64-97F3-3D12F3952264}" type="presParOf" srcId="{63064D4D-5437-46D6-839A-F82B923D7CC8}" destId="{6C58040B-5DC9-44A9-8E37-D0314BE933C5}" srcOrd="0" destOrd="0" presId="urn:microsoft.com/office/officeart/2005/8/layout/hierarchy3"/>
    <dgm:cxn modelId="{33E43483-7729-4201-965F-B9B1DD24AC80}" type="presParOf" srcId="{6C58040B-5DC9-44A9-8E37-D0314BE933C5}" destId="{30F7364D-359C-49BA-873A-D8EF7E840AD2}" srcOrd="0" destOrd="0" presId="urn:microsoft.com/office/officeart/2005/8/layout/hierarchy3"/>
    <dgm:cxn modelId="{AD1C09F4-0AD2-4A4F-8563-71B7F4EA3A26}" type="presParOf" srcId="{30F7364D-359C-49BA-873A-D8EF7E840AD2}" destId="{0C36FE58-2DA5-44B2-86F0-AE9621816F27}" srcOrd="0" destOrd="0" presId="urn:microsoft.com/office/officeart/2005/8/layout/hierarchy3"/>
    <dgm:cxn modelId="{3553D080-ED62-4396-AEDB-6181763DA146}" type="presParOf" srcId="{30F7364D-359C-49BA-873A-D8EF7E840AD2}" destId="{B6472F8B-DC12-4103-A5CE-4A864CD16318}" srcOrd="1" destOrd="0" presId="urn:microsoft.com/office/officeart/2005/8/layout/hierarchy3"/>
    <dgm:cxn modelId="{E49B41FE-92A3-495D-98DB-D429BC9BB116}" type="presParOf" srcId="{6C58040B-5DC9-44A9-8E37-D0314BE933C5}" destId="{BCA47880-7A78-42F4-9450-8F35F3DEF8DB}" srcOrd="1" destOrd="0" presId="urn:microsoft.com/office/officeart/2005/8/layout/hierarchy3"/>
    <dgm:cxn modelId="{30BECA4A-6CB0-422F-B861-4A6AE98B759C}" type="presParOf" srcId="{BCA47880-7A78-42F4-9450-8F35F3DEF8DB}" destId="{F6809A32-764E-4AEC-BAB7-8166E5B6A7B6}" srcOrd="0" destOrd="0" presId="urn:microsoft.com/office/officeart/2005/8/layout/hierarchy3"/>
    <dgm:cxn modelId="{3DDD2272-6FF7-4145-9C35-7DFF789B487C}" type="presParOf" srcId="{BCA47880-7A78-42F4-9450-8F35F3DEF8DB}" destId="{036FD465-926E-480C-943B-8ACD019A3049}" srcOrd="1" destOrd="0" presId="urn:microsoft.com/office/officeart/2005/8/layout/hierarchy3"/>
    <dgm:cxn modelId="{824D0A3F-F1E0-41D3-A627-DF1B46DD613D}" type="presParOf" srcId="{BCA47880-7A78-42F4-9450-8F35F3DEF8DB}" destId="{D7179454-4102-4E2C-AFBF-9851C8B1341F}" srcOrd="2" destOrd="0" presId="urn:microsoft.com/office/officeart/2005/8/layout/hierarchy3"/>
    <dgm:cxn modelId="{D75E9D23-8B61-418E-85D9-E58EFD386C80}" type="presParOf" srcId="{BCA47880-7A78-42F4-9450-8F35F3DEF8DB}" destId="{B93390AB-3898-4338-B7AA-554A992A3A8B}" srcOrd="3" destOrd="0" presId="urn:microsoft.com/office/officeart/2005/8/layout/hierarchy3"/>
    <dgm:cxn modelId="{D667E769-7ED4-49F3-B483-AD2E1BE15AFA}" type="presParOf" srcId="{BCA47880-7A78-42F4-9450-8F35F3DEF8DB}" destId="{D8378DFF-AF1E-4CBB-A8EF-E06DEC254546}" srcOrd="4" destOrd="0" presId="urn:microsoft.com/office/officeart/2005/8/layout/hierarchy3"/>
    <dgm:cxn modelId="{9D2B6464-9668-4B71-922C-880908ADC638}" type="presParOf" srcId="{BCA47880-7A78-42F4-9450-8F35F3DEF8DB}" destId="{885078B8-A615-4D1D-8942-C355087D63FE}" srcOrd="5" destOrd="0" presId="urn:microsoft.com/office/officeart/2005/8/layout/hierarchy3"/>
    <dgm:cxn modelId="{EBB2F862-95B7-445E-95AB-161CAAEA3DF4}" type="presParOf" srcId="{BCA47880-7A78-42F4-9450-8F35F3DEF8DB}" destId="{27FFD4C8-95FF-4623-9B0A-7182D4E031A1}" srcOrd="6" destOrd="0" presId="urn:microsoft.com/office/officeart/2005/8/layout/hierarchy3"/>
    <dgm:cxn modelId="{557E5627-26E6-4DB8-BD97-57D31361A6EC}" type="presParOf" srcId="{BCA47880-7A78-42F4-9450-8F35F3DEF8DB}" destId="{6AFCADD2-2761-47E7-B56F-FE55C64680E3}" srcOrd="7" destOrd="0" presId="urn:microsoft.com/office/officeart/2005/8/layout/hierarchy3"/>
    <dgm:cxn modelId="{A278EEDF-AB9C-4F50-AAC4-3A3170470643}" type="presParOf" srcId="{63064D4D-5437-46D6-839A-F82B923D7CC8}" destId="{521F9E3B-EC2E-4ADE-925A-6584AD774E50}" srcOrd="1" destOrd="0" presId="urn:microsoft.com/office/officeart/2005/8/layout/hierarchy3"/>
    <dgm:cxn modelId="{5B6EEB5A-60F4-4334-B13C-6384574F8F87}" type="presParOf" srcId="{521F9E3B-EC2E-4ADE-925A-6584AD774E50}" destId="{ADCCE393-DE63-44ED-B2E9-8CB2E1A6657D}" srcOrd="0" destOrd="0" presId="urn:microsoft.com/office/officeart/2005/8/layout/hierarchy3"/>
    <dgm:cxn modelId="{0D846699-7FE1-45BB-B239-885C48C70E70}" type="presParOf" srcId="{ADCCE393-DE63-44ED-B2E9-8CB2E1A6657D}" destId="{E64567E7-1355-4ACC-BD76-4D6C5123687D}" srcOrd="0" destOrd="0" presId="urn:microsoft.com/office/officeart/2005/8/layout/hierarchy3"/>
    <dgm:cxn modelId="{D1EC032C-2BEF-4ECF-80C1-3FB49880250B}" type="presParOf" srcId="{ADCCE393-DE63-44ED-B2E9-8CB2E1A6657D}" destId="{9919D332-1D45-404C-B557-0DB74833BC40}" srcOrd="1" destOrd="0" presId="urn:microsoft.com/office/officeart/2005/8/layout/hierarchy3"/>
    <dgm:cxn modelId="{989C8265-4AD5-4FAA-8DC7-2A0A258DFC03}" type="presParOf" srcId="{521F9E3B-EC2E-4ADE-925A-6584AD774E50}" destId="{8230B4D6-5979-4595-B132-48D5021DE63A}" srcOrd="1" destOrd="0" presId="urn:microsoft.com/office/officeart/2005/8/layout/hierarchy3"/>
    <dgm:cxn modelId="{B663B0B8-10AA-4E9F-9736-7F333C4A5F4E}" type="presParOf" srcId="{8230B4D6-5979-4595-B132-48D5021DE63A}" destId="{FCD8738B-1CD3-4D61-B60B-F507F3244690}" srcOrd="0" destOrd="0" presId="urn:microsoft.com/office/officeart/2005/8/layout/hierarchy3"/>
    <dgm:cxn modelId="{12B6B4AE-9362-43B7-B203-B283C27C5924}" type="presParOf" srcId="{8230B4D6-5979-4595-B132-48D5021DE63A}" destId="{CB937C19-5BFC-4DA3-8545-6BED613611B3}" srcOrd="1" destOrd="0" presId="urn:microsoft.com/office/officeart/2005/8/layout/hierarchy3"/>
    <dgm:cxn modelId="{D064760C-29CA-42A2-A77B-72FC37EA80BE}" type="presParOf" srcId="{8230B4D6-5979-4595-B132-48D5021DE63A}" destId="{599BC121-843C-4D0F-9E3C-FCE1C4873812}" srcOrd="2" destOrd="0" presId="urn:microsoft.com/office/officeart/2005/8/layout/hierarchy3"/>
    <dgm:cxn modelId="{3D52D4C9-96CB-42CA-8654-FE9537EBFA75}" type="presParOf" srcId="{8230B4D6-5979-4595-B132-48D5021DE63A}" destId="{22D26C6B-5A7B-4F7E-98DA-DA6CDE4DCF9A}" srcOrd="3" destOrd="0" presId="urn:microsoft.com/office/officeart/2005/8/layout/hierarchy3"/>
    <dgm:cxn modelId="{29BFF7D0-CCCA-4BF7-84D9-3788831EEF7D}" type="presParOf" srcId="{8230B4D6-5979-4595-B132-48D5021DE63A}" destId="{C187F453-5985-49E1-8768-7CB9B3C5D94B}" srcOrd="4" destOrd="0" presId="urn:microsoft.com/office/officeart/2005/8/layout/hierarchy3"/>
    <dgm:cxn modelId="{C67BBD9F-E004-4D9F-B52C-594273A5DA2D}" type="presParOf" srcId="{8230B4D6-5979-4595-B132-48D5021DE63A}" destId="{FEAFAEB3-A2E0-4DBD-84A2-C360F5E145E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33E455-7D5B-40FA-BDBF-2DE81841884C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5598783-C11F-400A-B365-05D96FEDE088}">
      <dgm:prSet phldrT="[Текст]"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Социометрические</a:t>
          </a:r>
        </a:p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исследования</a:t>
          </a:r>
          <a:endParaRPr lang="ru-RU" sz="2400" b="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016AFA-7769-4A49-8A59-6B4595DC39BC}" type="parTrans" cxnId="{8DAF4278-917E-4CE3-90EB-9AD35C792D0A}">
      <dgm:prSet/>
      <dgm:spPr/>
      <dgm:t>
        <a:bodyPr/>
        <a:lstStyle/>
        <a:p>
          <a:pPr algn="ctr"/>
          <a:endParaRPr lang="ru-RU"/>
        </a:p>
      </dgm:t>
    </dgm:pt>
    <dgm:pt modelId="{354850F0-F5E9-47D3-913B-CC2FF4CB376D}" type="sibTrans" cxnId="{8DAF4278-917E-4CE3-90EB-9AD35C792D0A}">
      <dgm:prSet/>
      <dgm:spPr/>
      <dgm:t>
        <a:bodyPr/>
        <a:lstStyle/>
        <a:p>
          <a:pPr algn="ctr"/>
          <a:endParaRPr lang="ru-RU"/>
        </a:p>
      </dgm:t>
    </dgm:pt>
    <dgm:pt modelId="{3DA33127-FC98-4EBA-8D6E-36F4ECE00F7C}">
      <dgm:prSet phldrT="[Текст]" custT="1"/>
      <dgm:spPr/>
      <dgm:t>
        <a:bodyPr/>
        <a:lstStyle/>
        <a:p>
          <a:pPr algn="ctr"/>
          <a:r>
            <a:rPr lang="ru-RU" sz="2000" dirty="0" smtClean="0"/>
            <a:t>Классные часы</a:t>
          </a:r>
          <a:endParaRPr lang="ru-RU" sz="2000" dirty="0"/>
        </a:p>
      </dgm:t>
    </dgm:pt>
    <dgm:pt modelId="{B122DDA5-FB33-4BF0-9455-58E9B85132FC}" type="parTrans" cxnId="{39C8067A-BC76-4234-A15F-245C232CB85B}">
      <dgm:prSet/>
      <dgm:spPr/>
      <dgm:t>
        <a:bodyPr/>
        <a:lstStyle/>
        <a:p>
          <a:pPr algn="ctr"/>
          <a:endParaRPr lang="ru-RU"/>
        </a:p>
      </dgm:t>
    </dgm:pt>
    <dgm:pt modelId="{03477A5A-6059-4E93-B03A-89D76CDA9E5D}" type="sibTrans" cxnId="{39C8067A-BC76-4234-A15F-245C232CB85B}">
      <dgm:prSet/>
      <dgm:spPr/>
      <dgm:t>
        <a:bodyPr/>
        <a:lstStyle/>
        <a:p>
          <a:pPr algn="ctr"/>
          <a:endParaRPr lang="ru-RU"/>
        </a:p>
      </dgm:t>
    </dgm:pt>
    <dgm:pt modelId="{BBDE5DFC-4B01-40B7-AA77-289C7834D834}">
      <dgm:prSet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Литературные </a:t>
          </a:r>
        </a:p>
        <a:p>
          <a:pPr algn="ctr"/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гостиные</a:t>
          </a:r>
          <a:endParaRPr lang="ru-RU" sz="2000" dirty="0">
            <a:solidFill>
              <a:schemeClr val="accent5">
                <a:lumMod val="25000"/>
              </a:schemeClr>
            </a:solidFill>
          </a:endParaRPr>
        </a:p>
      </dgm:t>
    </dgm:pt>
    <dgm:pt modelId="{07104011-7AA2-4AC0-9E4E-5F7CC7B604F0}" type="parTrans" cxnId="{7E6F72A3-7882-4CE5-A56E-E13C7E2D69FE}">
      <dgm:prSet/>
      <dgm:spPr/>
      <dgm:t>
        <a:bodyPr/>
        <a:lstStyle/>
        <a:p>
          <a:pPr algn="ctr"/>
          <a:endParaRPr lang="ru-RU"/>
        </a:p>
      </dgm:t>
    </dgm:pt>
    <dgm:pt modelId="{6640EC89-7361-4EA1-9F61-04010FC25EA0}" type="sibTrans" cxnId="{7E6F72A3-7882-4CE5-A56E-E13C7E2D69FE}">
      <dgm:prSet/>
      <dgm:spPr/>
      <dgm:t>
        <a:bodyPr/>
        <a:lstStyle/>
        <a:p>
          <a:pPr algn="ctr"/>
          <a:endParaRPr lang="ru-RU"/>
        </a:p>
      </dgm:t>
    </dgm:pt>
    <dgm:pt modelId="{D4B1E357-096E-4AF4-8652-7875FB0958EF}">
      <dgm:prSet custT="1"/>
      <dgm:spPr/>
      <dgm:t>
        <a:bodyPr/>
        <a:lstStyle/>
        <a:p>
          <a:pPr algn="ctr"/>
          <a:r>
            <a:rPr lang="ru-RU" sz="2000" dirty="0" smtClean="0"/>
            <a:t>Совместные родительские собрания</a:t>
          </a:r>
          <a:endParaRPr lang="ru-RU" sz="2000" dirty="0"/>
        </a:p>
      </dgm:t>
    </dgm:pt>
    <dgm:pt modelId="{0DD6B66B-3F5F-4F79-91AD-0BE74EF89B64}" type="parTrans" cxnId="{5CDD201A-2CA8-4C19-9EA7-92FEB2C6261F}">
      <dgm:prSet/>
      <dgm:spPr/>
      <dgm:t>
        <a:bodyPr/>
        <a:lstStyle/>
        <a:p>
          <a:pPr algn="ctr"/>
          <a:endParaRPr lang="ru-RU"/>
        </a:p>
      </dgm:t>
    </dgm:pt>
    <dgm:pt modelId="{EA797E32-8E1C-401C-B34F-D26308843D48}" type="sibTrans" cxnId="{5CDD201A-2CA8-4C19-9EA7-92FEB2C6261F}">
      <dgm:prSet/>
      <dgm:spPr/>
      <dgm:t>
        <a:bodyPr/>
        <a:lstStyle/>
        <a:p>
          <a:pPr algn="ctr"/>
          <a:endParaRPr lang="ru-RU"/>
        </a:p>
      </dgm:t>
    </dgm:pt>
    <dgm:pt modelId="{DD9CA409-67F0-4AD7-A408-AE80D6479DAF}">
      <dgm:prSet custT="1"/>
      <dgm:spPr/>
      <dgm:t>
        <a:bodyPr/>
        <a:lstStyle/>
        <a:p>
          <a:pPr algn="just"/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Игры, конкурсы, праздники</a:t>
          </a:r>
          <a:endParaRPr lang="ru-RU" sz="2000" b="0" dirty="0">
            <a:solidFill>
              <a:schemeClr val="accent5">
                <a:lumMod val="25000"/>
              </a:schemeClr>
            </a:solidFill>
          </a:endParaRPr>
        </a:p>
      </dgm:t>
    </dgm:pt>
    <dgm:pt modelId="{E794D4C5-2E02-4E06-B4F1-21225B3A46F1}" type="parTrans" cxnId="{6D4B4757-8C0C-40C4-9E3F-1928159BF38E}">
      <dgm:prSet/>
      <dgm:spPr/>
      <dgm:t>
        <a:bodyPr/>
        <a:lstStyle/>
        <a:p>
          <a:pPr algn="ctr"/>
          <a:endParaRPr lang="ru-RU"/>
        </a:p>
      </dgm:t>
    </dgm:pt>
    <dgm:pt modelId="{1E938612-2749-4D85-A2BF-09FF228ED9F5}" type="sibTrans" cxnId="{6D4B4757-8C0C-40C4-9E3F-1928159BF38E}">
      <dgm:prSet/>
      <dgm:spPr/>
      <dgm:t>
        <a:bodyPr/>
        <a:lstStyle/>
        <a:p>
          <a:pPr algn="ctr"/>
          <a:endParaRPr lang="ru-RU"/>
        </a:p>
      </dgm:t>
    </dgm:pt>
    <dgm:pt modelId="{8A3CBC22-9FAC-46FA-A9E3-0244E2985805}">
      <dgm:prSet custT="1"/>
      <dgm:spPr/>
      <dgm:t>
        <a:bodyPr/>
        <a:lstStyle/>
        <a:p>
          <a:pPr algn="ctr"/>
          <a:r>
            <a:rPr lang="ru-RU" sz="2000" dirty="0" smtClean="0"/>
            <a:t>Психологические тренинги</a:t>
          </a:r>
          <a:endParaRPr lang="ru-RU" sz="2000" dirty="0"/>
        </a:p>
      </dgm:t>
    </dgm:pt>
    <dgm:pt modelId="{739A11EB-227B-4E00-BB20-BF3A9C1C1914}" type="parTrans" cxnId="{CF4172B2-E1C6-4679-BAD1-01F01F133332}">
      <dgm:prSet/>
      <dgm:spPr/>
      <dgm:t>
        <a:bodyPr/>
        <a:lstStyle/>
        <a:p>
          <a:pPr algn="ctr"/>
          <a:endParaRPr lang="ru-RU"/>
        </a:p>
      </dgm:t>
    </dgm:pt>
    <dgm:pt modelId="{4B3E1241-D998-4E45-8B71-1802D6C6381C}" type="sibTrans" cxnId="{CF4172B2-E1C6-4679-BAD1-01F01F133332}">
      <dgm:prSet/>
      <dgm:spPr/>
      <dgm:t>
        <a:bodyPr/>
        <a:lstStyle/>
        <a:p>
          <a:pPr algn="ctr"/>
          <a:endParaRPr lang="ru-RU"/>
        </a:p>
      </dgm:t>
    </dgm:pt>
    <dgm:pt modelId="{96C34F85-CFF1-4CCA-9CC0-324A1D5235DC}" type="pres">
      <dgm:prSet presAssocID="{E633E455-7D5B-40FA-BDBF-2DE8184188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3DA7A-5907-449B-9EC3-8CAC3A8CF150}" type="pres">
      <dgm:prSet presAssocID="{55598783-C11F-400A-B365-05D96FEDE088}" presName="node" presStyleLbl="node1" presStyleIdx="0" presStyleCnt="6" custScaleX="200325" custScaleY="121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FB81C-4CE7-4A5C-A45F-5D01F96218CF}" type="pres">
      <dgm:prSet presAssocID="{55598783-C11F-400A-B365-05D96FEDE088}" presName="spNode" presStyleCnt="0"/>
      <dgm:spPr/>
      <dgm:t>
        <a:bodyPr/>
        <a:lstStyle/>
        <a:p>
          <a:endParaRPr lang="ru-RU"/>
        </a:p>
      </dgm:t>
    </dgm:pt>
    <dgm:pt modelId="{9165B734-E4BD-4A63-9F36-CFAC906122F2}" type="pres">
      <dgm:prSet presAssocID="{354850F0-F5E9-47D3-913B-CC2FF4CB376D}" presName="sibTrans" presStyleLbl="sibTrans1D1" presStyleIdx="0" presStyleCnt="6"/>
      <dgm:spPr/>
      <dgm:t>
        <a:bodyPr/>
        <a:lstStyle/>
        <a:p>
          <a:endParaRPr lang="ru-RU"/>
        </a:p>
      </dgm:t>
    </dgm:pt>
    <dgm:pt modelId="{00F28B3E-A356-49D9-A896-D24E1FF3EA41}" type="pres">
      <dgm:prSet presAssocID="{8A3CBC22-9FAC-46FA-A9E3-0244E2985805}" presName="node" presStyleLbl="node1" presStyleIdx="1" presStyleCnt="6" custScaleX="180030" custScaleY="115408" custRadScaleRad="123815" custRadScaleInc="63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4D3FE7-8345-4D99-8B06-D9C2C3BA0F2D}" type="pres">
      <dgm:prSet presAssocID="{8A3CBC22-9FAC-46FA-A9E3-0244E2985805}" presName="spNode" presStyleCnt="0"/>
      <dgm:spPr/>
      <dgm:t>
        <a:bodyPr/>
        <a:lstStyle/>
        <a:p>
          <a:endParaRPr lang="ru-RU"/>
        </a:p>
      </dgm:t>
    </dgm:pt>
    <dgm:pt modelId="{C3C406EA-34B7-4FCD-B71A-3BD808C9675F}" type="pres">
      <dgm:prSet presAssocID="{4B3E1241-D998-4E45-8B71-1802D6C6381C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8D87D35-BFD5-419B-8AC2-BBABA969EAAE}" type="pres">
      <dgm:prSet presAssocID="{DD9CA409-67F0-4AD7-A408-AE80D6479DAF}" presName="node" presStyleLbl="node1" presStyleIdx="2" presStyleCnt="6" custScaleX="172348" custScaleY="106359" custRadScaleRad="124435" custRadScaleInc="-99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C8B89-D073-4BBF-85BC-C27132267AAF}" type="pres">
      <dgm:prSet presAssocID="{DD9CA409-67F0-4AD7-A408-AE80D6479DAF}" presName="spNode" presStyleCnt="0"/>
      <dgm:spPr/>
      <dgm:t>
        <a:bodyPr/>
        <a:lstStyle/>
        <a:p>
          <a:endParaRPr lang="ru-RU"/>
        </a:p>
      </dgm:t>
    </dgm:pt>
    <dgm:pt modelId="{52ACBF0E-CD86-4E26-8F17-54847FEFBFD2}" type="pres">
      <dgm:prSet presAssocID="{1E938612-2749-4D85-A2BF-09FF228ED9F5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28DA621-003E-4BB2-8A38-606FC6A9D25F}" type="pres">
      <dgm:prSet presAssocID="{D4B1E357-096E-4AF4-8652-7875FB0958EF}" presName="node" presStyleLbl="node1" presStyleIdx="3" presStyleCnt="6" custScaleX="197812" custScaleY="116376" custRadScaleRad="94932" custRadScaleInc="-8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F204B-5450-42DC-B2D0-40327DD0F598}" type="pres">
      <dgm:prSet presAssocID="{D4B1E357-096E-4AF4-8652-7875FB0958EF}" presName="spNode" presStyleCnt="0"/>
      <dgm:spPr/>
      <dgm:t>
        <a:bodyPr/>
        <a:lstStyle/>
        <a:p>
          <a:endParaRPr lang="ru-RU"/>
        </a:p>
      </dgm:t>
    </dgm:pt>
    <dgm:pt modelId="{612437C5-9CFD-4B90-9A5F-122579A182BD}" type="pres">
      <dgm:prSet presAssocID="{EA797E32-8E1C-401C-B34F-D26308843D48}" presName="sibTrans" presStyleLbl="sibTrans1D1" presStyleIdx="3" presStyleCnt="6"/>
      <dgm:spPr/>
      <dgm:t>
        <a:bodyPr/>
        <a:lstStyle/>
        <a:p>
          <a:endParaRPr lang="ru-RU"/>
        </a:p>
      </dgm:t>
    </dgm:pt>
    <dgm:pt modelId="{0958D1E3-E44F-4CCF-896F-4ABA2750A797}" type="pres">
      <dgm:prSet presAssocID="{BBDE5DFC-4B01-40B7-AA77-289C7834D834}" presName="node" presStyleLbl="node1" presStyleIdx="4" presStyleCnt="6" custScaleX="175003" custRadScaleRad="131010" custRadScaleInc="104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90B77-475A-4734-90DF-B480CF9A07E3}" type="pres">
      <dgm:prSet presAssocID="{BBDE5DFC-4B01-40B7-AA77-289C7834D834}" presName="spNode" presStyleCnt="0"/>
      <dgm:spPr/>
      <dgm:t>
        <a:bodyPr/>
        <a:lstStyle/>
        <a:p>
          <a:endParaRPr lang="ru-RU"/>
        </a:p>
      </dgm:t>
    </dgm:pt>
    <dgm:pt modelId="{1969FCC7-86F2-42EE-B8D4-D2E2AF6910CC}" type="pres">
      <dgm:prSet presAssocID="{6640EC89-7361-4EA1-9F61-04010FC25EA0}" presName="sibTrans" presStyleLbl="sibTrans1D1" presStyleIdx="4" presStyleCnt="6"/>
      <dgm:spPr/>
      <dgm:t>
        <a:bodyPr/>
        <a:lstStyle/>
        <a:p>
          <a:endParaRPr lang="ru-RU"/>
        </a:p>
      </dgm:t>
    </dgm:pt>
    <dgm:pt modelId="{9435F1A8-0EE2-4F32-B683-984F43B74FA9}" type="pres">
      <dgm:prSet presAssocID="{3DA33127-FC98-4EBA-8D6E-36F4ECE00F7C}" presName="node" presStyleLbl="node1" presStyleIdx="5" presStyleCnt="6" custScaleX="164623" custScaleY="116569" custRadScaleRad="132171" custRadScaleInc="-62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9EA40-9F4A-406C-AAFF-61055AD3277C}" type="pres">
      <dgm:prSet presAssocID="{3DA33127-FC98-4EBA-8D6E-36F4ECE00F7C}" presName="spNode" presStyleCnt="0"/>
      <dgm:spPr/>
      <dgm:t>
        <a:bodyPr/>
        <a:lstStyle/>
        <a:p>
          <a:endParaRPr lang="ru-RU"/>
        </a:p>
      </dgm:t>
    </dgm:pt>
    <dgm:pt modelId="{D265BCEA-9DC1-4A47-948E-8F57CCFFFC10}" type="pres">
      <dgm:prSet presAssocID="{03477A5A-6059-4E93-B03A-89D76CDA9E5D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976C0365-BA06-4C0C-9FBA-9A1950C8BE69}" type="presOf" srcId="{D4B1E357-096E-4AF4-8652-7875FB0958EF}" destId="{628DA621-003E-4BB2-8A38-606FC6A9D25F}" srcOrd="0" destOrd="0" presId="urn:microsoft.com/office/officeart/2005/8/layout/cycle6"/>
    <dgm:cxn modelId="{44519AC1-CF58-490C-BE77-FFBE95C8E5AC}" type="presOf" srcId="{3DA33127-FC98-4EBA-8D6E-36F4ECE00F7C}" destId="{9435F1A8-0EE2-4F32-B683-984F43B74FA9}" srcOrd="0" destOrd="0" presId="urn:microsoft.com/office/officeart/2005/8/layout/cycle6"/>
    <dgm:cxn modelId="{E10FD978-14F8-4D77-81D4-CABFB14E92DD}" type="presOf" srcId="{03477A5A-6059-4E93-B03A-89D76CDA9E5D}" destId="{D265BCEA-9DC1-4A47-948E-8F57CCFFFC10}" srcOrd="0" destOrd="0" presId="urn:microsoft.com/office/officeart/2005/8/layout/cycle6"/>
    <dgm:cxn modelId="{F5FF97E0-F29D-4BFC-8FC8-DCEAC2C40550}" type="presOf" srcId="{8A3CBC22-9FAC-46FA-A9E3-0244E2985805}" destId="{00F28B3E-A356-49D9-A896-D24E1FF3EA41}" srcOrd="0" destOrd="0" presId="urn:microsoft.com/office/officeart/2005/8/layout/cycle6"/>
    <dgm:cxn modelId="{CF4172B2-E1C6-4679-BAD1-01F01F133332}" srcId="{E633E455-7D5B-40FA-BDBF-2DE81841884C}" destId="{8A3CBC22-9FAC-46FA-A9E3-0244E2985805}" srcOrd="1" destOrd="0" parTransId="{739A11EB-227B-4E00-BB20-BF3A9C1C1914}" sibTransId="{4B3E1241-D998-4E45-8B71-1802D6C6381C}"/>
    <dgm:cxn modelId="{7E6F72A3-7882-4CE5-A56E-E13C7E2D69FE}" srcId="{E633E455-7D5B-40FA-BDBF-2DE81841884C}" destId="{BBDE5DFC-4B01-40B7-AA77-289C7834D834}" srcOrd="4" destOrd="0" parTransId="{07104011-7AA2-4AC0-9E4E-5F7CC7B604F0}" sibTransId="{6640EC89-7361-4EA1-9F61-04010FC25EA0}"/>
    <dgm:cxn modelId="{11A5076E-BA22-47A3-9613-CB89F48A6EAE}" type="presOf" srcId="{354850F0-F5E9-47D3-913B-CC2FF4CB376D}" destId="{9165B734-E4BD-4A63-9F36-CFAC906122F2}" srcOrd="0" destOrd="0" presId="urn:microsoft.com/office/officeart/2005/8/layout/cycle6"/>
    <dgm:cxn modelId="{6D4B4757-8C0C-40C4-9E3F-1928159BF38E}" srcId="{E633E455-7D5B-40FA-BDBF-2DE81841884C}" destId="{DD9CA409-67F0-4AD7-A408-AE80D6479DAF}" srcOrd="2" destOrd="0" parTransId="{E794D4C5-2E02-4E06-B4F1-21225B3A46F1}" sibTransId="{1E938612-2749-4D85-A2BF-09FF228ED9F5}"/>
    <dgm:cxn modelId="{207DF635-E5EA-47C7-9E22-D242058A0786}" type="presOf" srcId="{6640EC89-7361-4EA1-9F61-04010FC25EA0}" destId="{1969FCC7-86F2-42EE-B8D4-D2E2AF6910CC}" srcOrd="0" destOrd="0" presId="urn:microsoft.com/office/officeart/2005/8/layout/cycle6"/>
    <dgm:cxn modelId="{FD181461-DCAD-431B-9172-063E3DCC1932}" type="presOf" srcId="{DD9CA409-67F0-4AD7-A408-AE80D6479DAF}" destId="{48D87D35-BFD5-419B-8AC2-BBABA969EAAE}" srcOrd="0" destOrd="0" presId="urn:microsoft.com/office/officeart/2005/8/layout/cycle6"/>
    <dgm:cxn modelId="{8BF7CAF8-2700-4DA5-A381-55CB24BDBB9E}" type="presOf" srcId="{55598783-C11F-400A-B365-05D96FEDE088}" destId="{2813DA7A-5907-449B-9EC3-8CAC3A8CF150}" srcOrd="0" destOrd="0" presId="urn:microsoft.com/office/officeart/2005/8/layout/cycle6"/>
    <dgm:cxn modelId="{7DB1CEFE-DD67-4DD1-A2EE-DBD90FBAADF5}" type="presOf" srcId="{EA797E32-8E1C-401C-B34F-D26308843D48}" destId="{612437C5-9CFD-4B90-9A5F-122579A182BD}" srcOrd="0" destOrd="0" presId="urn:microsoft.com/office/officeart/2005/8/layout/cycle6"/>
    <dgm:cxn modelId="{5CDD201A-2CA8-4C19-9EA7-92FEB2C6261F}" srcId="{E633E455-7D5B-40FA-BDBF-2DE81841884C}" destId="{D4B1E357-096E-4AF4-8652-7875FB0958EF}" srcOrd="3" destOrd="0" parTransId="{0DD6B66B-3F5F-4F79-91AD-0BE74EF89B64}" sibTransId="{EA797E32-8E1C-401C-B34F-D26308843D48}"/>
    <dgm:cxn modelId="{39C8067A-BC76-4234-A15F-245C232CB85B}" srcId="{E633E455-7D5B-40FA-BDBF-2DE81841884C}" destId="{3DA33127-FC98-4EBA-8D6E-36F4ECE00F7C}" srcOrd="5" destOrd="0" parTransId="{B122DDA5-FB33-4BF0-9455-58E9B85132FC}" sibTransId="{03477A5A-6059-4E93-B03A-89D76CDA9E5D}"/>
    <dgm:cxn modelId="{104ECD2A-DD8E-446B-9506-5361BA43CE67}" type="presOf" srcId="{4B3E1241-D998-4E45-8B71-1802D6C6381C}" destId="{C3C406EA-34B7-4FCD-B71A-3BD808C9675F}" srcOrd="0" destOrd="0" presId="urn:microsoft.com/office/officeart/2005/8/layout/cycle6"/>
    <dgm:cxn modelId="{93EB8364-BADC-42A0-B4B0-B8AEC7108A2C}" type="presOf" srcId="{E633E455-7D5B-40FA-BDBF-2DE81841884C}" destId="{96C34F85-CFF1-4CCA-9CC0-324A1D5235DC}" srcOrd="0" destOrd="0" presId="urn:microsoft.com/office/officeart/2005/8/layout/cycle6"/>
    <dgm:cxn modelId="{31EF4148-A258-49AE-B519-305B78FCB6AA}" type="presOf" srcId="{BBDE5DFC-4B01-40B7-AA77-289C7834D834}" destId="{0958D1E3-E44F-4CCF-896F-4ABA2750A797}" srcOrd="0" destOrd="0" presId="urn:microsoft.com/office/officeart/2005/8/layout/cycle6"/>
    <dgm:cxn modelId="{8DAF4278-917E-4CE3-90EB-9AD35C792D0A}" srcId="{E633E455-7D5B-40FA-BDBF-2DE81841884C}" destId="{55598783-C11F-400A-B365-05D96FEDE088}" srcOrd="0" destOrd="0" parTransId="{AE016AFA-7769-4A49-8A59-6B4595DC39BC}" sibTransId="{354850F0-F5E9-47D3-913B-CC2FF4CB376D}"/>
    <dgm:cxn modelId="{06612FE2-7015-42BA-A6C0-0D86AEE13695}" type="presOf" srcId="{1E938612-2749-4D85-A2BF-09FF228ED9F5}" destId="{52ACBF0E-CD86-4E26-8F17-54847FEFBFD2}" srcOrd="0" destOrd="0" presId="urn:microsoft.com/office/officeart/2005/8/layout/cycle6"/>
    <dgm:cxn modelId="{917E5521-FF7C-4E1E-A20D-A275D7AF9083}" type="presParOf" srcId="{96C34F85-CFF1-4CCA-9CC0-324A1D5235DC}" destId="{2813DA7A-5907-449B-9EC3-8CAC3A8CF150}" srcOrd="0" destOrd="0" presId="urn:microsoft.com/office/officeart/2005/8/layout/cycle6"/>
    <dgm:cxn modelId="{F32973C5-4DA1-4737-8E45-2FBE26AE4D5E}" type="presParOf" srcId="{96C34F85-CFF1-4CCA-9CC0-324A1D5235DC}" destId="{CB4FB81C-4CE7-4A5C-A45F-5D01F96218CF}" srcOrd="1" destOrd="0" presId="urn:microsoft.com/office/officeart/2005/8/layout/cycle6"/>
    <dgm:cxn modelId="{CB76630D-C4CE-4FFE-8E7C-1507CF833BA0}" type="presParOf" srcId="{96C34F85-CFF1-4CCA-9CC0-324A1D5235DC}" destId="{9165B734-E4BD-4A63-9F36-CFAC906122F2}" srcOrd="2" destOrd="0" presId="urn:microsoft.com/office/officeart/2005/8/layout/cycle6"/>
    <dgm:cxn modelId="{CAA96324-F641-4296-8AEE-DC3EF90ECF38}" type="presParOf" srcId="{96C34F85-CFF1-4CCA-9CC0-324A1D5235DC}" destId="{00F28B3E-A356-49D9-A896-D24E1FF3EA41}" srcOrd="3" destOrd="0" presId="urn:microsoft.com/office/officeart/2005/8/layout/cycle6"/>
    <dgm:cxn modelId="{C9599399-D5DF-4742-A7BC-18B064651FBD}" type="presParOf" srcId="{96C34F85-CFF1-4CCA-9CC0-324A1D5235DC}" destId="{FB4D3FE7-8345-4D99-8B06-D9C2C3BA0F2D}" srcOrd="4" destOrd="0" presId="urn:microsoft.com/office/officeart/2005/8/layout/cycle6"/>
    <dgm:cxn modelId="{70200C9A-E632-4497-AD5E-E9B459A98BCC}" type="presParOf" srcId="{96C34F85-CFF1-4CCA-9CC0-324A1D5235DC}" destId="{C3C406EA-34B7-4FCD-B71A-3BD808C9675F}" srcOrd="5" destOrd="0" presId="urn:microsoft.com/office/officeart/2005/8/layout/cycle6"/>
    <dgm:cxn modelId="{7514D446-A0EF-4ED5-A43E-0A35F052732D}" type="presParOf" srcId="{96C34F85-CFF1-4CCA-9CC0-324A1D5235DC}" destId="{48D87D35-BFD5-419B-8AC2-BBABA969EAAE}" srcOrd="6" destOrd="0" presId="urn:microsoft.com/office/officeart/2005/8/layout/cycle6"/>
    <dgm:cxn modelId="{98D83D96-60D5-4FBE-99BE-C50C64936EC7}" type="presParOf" srcId="{96C34F85-CFF1-4CCA-9CC0-324A1D5235DC}" destId="{433C8B89-D073-4BBF-85BC-C27132267AAF}" srcOrd="7" destOrd="0" presId="urn:microsoft.com/office/officeart/2005/8/layout/cycle6"/>
    <dgm:cxn modelId="{C71C5C29-B160-49A1-93DE-BA5AE096B826}" type="presParOf" srcId="{96C34F85-CFF1-4CCA-9CC0-324A1D5235DC}" destId="{52ACBF0E-CD86-4E26-8F17-54847FEFBFD2}" srcOrd="8" destOrd="0" presId="urn:microsoft.com/office/officeart/2005/8/layout/cycle6"/>
    <dgm:cxn modelId="{2A92B250-BCA6-4816-AA99-AD2A2B6421FF}" type="presParOf" srcId="{96C34F85-CFF1-4CCA-9CC0-324A1D5235DC}" destId="{628DA621-003E-4BB2-8A38-606FC6A9D25F}" srcOrd="9" destOrd="0" presId="urn:microsoft.com/office/officeart/2005/8/layout/cycle6"/>
    <dgm:cxn modelId="{50CC7987-96FD-4B7B-BD1A-11ECC0B6740C}" type="presParOf" srcId="{96C34F85-CFF1-4CCA-9CC0-324A1D5235DC}" destId="{725F204B-5450-42DC-B2D0-40327DD0F598}" srcOrd="10" destOrd="0" presId="urn:microsoft.com/office/officeart/2005/8/layout/cycle6"/>
    <dgm:cxn modelId="{EEDE097A-3353-4AF0-AD4B-344D0D593F63}" type="presParOf" srcId="{96C34F85-CFF1-4CCA-9CC0-324A1D5235DC}" destId="{612437C5-9CFD-4B90-9A5F-122579A182BD}" srcOrd="11" destOrd="0" presId="urn:microsoft.com/office/officeart/2005/8/layout/cycle6"/>
    <dgm:cxn modelId="{5D8D74BA-F1FF-47B0-B73F-099BEE140B3A}" type="presParOf" srcId="{96C34F85-CFF1-4CCA-9CC0-324A1D5235DC}" destId="{0958D1E3-E44F-4CCF-896F-4ABA2750A797}" srcOrd="12" destOrd="0" presId="urn:microsoft.com/office/officeart/2005/8/layout/cycle6"/>
    <dgm:cxn modelId="{8A41021F-22B8-4CF9-9BF4-BE6FB00EB90A}" type="presParOf" srcId="{96C34F85-CFF1-4CCA-9CC0-324A1D5235DC}" destId="{1C390B77-475A-4734-90DF-B480CF9A07E3}" srcOrd="13" destOrd="0" presId="urn:microsoft.com/office/officeart/2005/8/layout/cycle6"/>
    <dgm:cxn modelId="{73515640-2CCF-466C-BABD-325DEE88517A}" type="presParOf" srcId="{96C34F85-CFF1-4CCA-9CC0-324A1D5235DC}" destId="{1969FCC7-86F2-42EE-B8D4-D2E2AF6910CC}" srcOrd="14" destOrd="0" presId="urn:microsoft.com/office/officeart/2005/8/layout/cycle6"/>
    <dgm:cxn modelId="{A1B2ABB7-4DB9-4FF5-AA06-20C9BCF6E0C5}" type="presParOf" srcId="{96C34F85-CFF1-4CCA-9CC0-324A1D5235DC}" destId="{9435F1A8-0EE2-4F32-B683-984F43B74FA9}" srcOrd="15" destOrd="0" presId="urn:microsoft.com/office/officeart/2005/8/layout/cycle6"/>
    <dgm:cxn modelId="{EDFCFF80-2C21-44CB-99F6-ACAF00CF0A9E}" type="presParOf" srcId="{96C34F85-CFF1-4CCA-9CC0-324A1D5235DC}" destId="{06C9EA40-9F4A-406C-AAFF-61055AD3277C}" srcOrd="16" destOrd="0" presId="urn:microsoft.com/office/officeart/2005/8/layout/cycle6"/>
    <dgm:cxn modelId="{54E269DC-E4F5-4794-9C6C-319C435B2CBB}" type="presParOf" srcId="{96C34F85-CFF1-4CCA-9CC0-324A1D5235DC}" destId="{D265BCEA-9DC1-4A47-948E-8F57CCFFFC10}" srcOrd="17" destOrd="0" presId="urn:microsoft.com/office/officeart/2005/8/layout/cycle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CEC710-5E70-4F95-BC3D-B89E0092715B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5D7CCBB-7B89-4A06-81C1-F022125B520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Интеллектуальные марафоны</a:t>
          </a:r>
          <a:endParaRPr lang="ru-RU" sz="24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518326D-E0F1-49F7-AF3A-324194B21A0B}" type="parTrans" cxnId="{3E202567-4F3C-43D0-9FB3-8A56AEEF26F7}">
      <dgm:prSet/>
      <dgm:spPr/>
      <dgm:t>
        <a:bodyPr/>
        <a:lstStyle/>
        <a:p>
          <a:endParaRPr lang="ru-RU"/>
        </a:p>
      </dgm:t>
    </dgm:pt>
    <dgm:pt modelId="{FE162DE2-4FB1-4DD9-9905-9917B84040DC}" type="sibTrans" cxnId="{3E202567-4F3C-43D0-9FB3-8A56AEEF26F7}">
      <dgm:prSet/>
      <dgm:spPr/>
      <dgm:t>
        <a:bodyPr/>
        <a:lstStyle/>
        <a:p>
          <a:endParaRPr lang="ru-RU"/>
        </a:p>
      </dgm:t>
    </dgm:pt>
    <dgm:pt modelId="{6FAA2E46-1D1B-49AC-A936-2F02B706297E}">
      <dgm:prSet phldrT="[Текст]" custT="1"/>
      <dgm:spPr/>
      <dgm:t>
        <a:bodyPr/>
        <a:lstStyle/>
        <a:p>
          <a:r>
            <a:rPr lang="ru-RU" sz="2000" dirty="0" smtClean="0"/>
            <a:t>Библиотечные </a:t>
          </a:r>
        </a:p>
        <a:p>
          <a:r>
            <a:rPr lang="ru-RU" sz="2000" dirty="0" smtClean="0"/>
            <a:t>уроки</a:t>
          </a:r>
          <a:endParaRPr lang="ru-RU" sz="2000" dirty="0"/>
        </a:p>
      </dgm:t>
    </dgm:pt>
    <dgm:pt modelId="{F62B55FA-083C-4C68-A510-F32863D552AD}" type="parTrans" cxnId="{3999A613-FD07-46AB-8359-35AFE7AD038B}">
      <dgm:prSet/>
      <dgm:spPr/>
      <dgm:t>
        <a:bodyPr/>
        <a:lstStyle/>
        <a:p>
          <a:endParaRPr lang="ru-RU"/>
        </a:p>
      </dgm:t>
    </dgm:pt>
    <dgm:pt modelId="{63D94E80-B9CF-444D-8FF3-18E69F319A26}" type="sibTrans" cxnId="{3999A613-FD07-46AB-8359-35AFE7AD038B}">
      <dgm:prSet/>
      <dgm:spPr/>
      <dgm:t>
        <a:bodyPr/>
        <a:lstStyle/>
        <a:p>
          <a:endParaRPr lang="ru-RU"/>
        </a:p>
      </dgm:t>
    </dgm:pt>
    <dgm:pt modelId="{A065AF7C-705F-46AA-B7FD-014FDCD5A07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Школьные </a:t>
          </a:r>
        </a:p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олимпиады</a:t>
          </a:r>
          <a:endParaRPr lang="ru-RU" sz="24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A506688-91CE-4321-838D-D18828D53E3C}" type="parTrans" cxnId="{0492F7F7-A22D-482E-91AC-DB3D890B2C19}">
      <dgm:prSet/>
      <dgm:spPr/>
      <dgm:t>
        <a:bodyPr/>
        <a:lstStyle/>
        <a:p>
          <a:endParaRPr lang="ru-RU"/>
        </a:p>
      </dgm:t>
    </dgm:pt>
    <dgm:pt modelId="{D2857590-09C9-484D-B67F-7D6E2DEAB777}" type="sibTrans" cxnId="{0492F7F7-A22D-482E-91AC-DB3D890B2C19}">
      <dgm:prSet/>
      <dgm:spPr/>
      <dgm:t>
        <a:bodyPr/>
        <a:lstStyle/>
        <a:p>
          <a:endParaRPr lang="ru-RU"/>
        </a:p>
      </dgm:t>
    </dgm:pt>
    <dgm:pt modelId="{29D1A6FD-E14A-409B-B3B0-F16FBF197CAD}">
      <dgm:prSet phldrT="[Текст]" custT="1"/>
      <dgm:spPr/>
      <dgm:t>
        <a:bodyPr/>
        <a:lstStyle/>
        <a:p>
          <a:r>
            <a:rPr lang="ru-RU" sz="2000" dirty="0" smtClean="0"/>
            <a:t>Научно – практические</a:t>
          </a:r>
        </a:p>
        <a:p>
          <a:r>
            <a:rPr lang="ru-RU" sz="2000" dirty="0" smtClean="0"/>
            <a:t>конференции</a:t>
          </a:r>
          <a:endParaRPr lang="ru-RU" sz="2000" dirty="0"/>
        </a:p>
      </dgm:t>
    </dgm:pt>
    <dgm:pt modelId="{96C0F6D7-B48F-44F1-ACBA-78012FCC1F90}" type="parTrans" cxnId="{396D02CB-BFA8-4BF9-BB5B-039A6DC52C24}">
      <dgm:prSet/>
      <dgm:spPr/>
      <dgm:t>
        <a:bodyPr/>
        <a:lstStyle/>
        <a:p>
          <a:endParaRPr lang="ru-RU"/>
        </a:p>
      </dgm:t>
    </dgm:pt>
    <dgm:pt modelId="{A10C3354-EDDC-48D9-BB67-95C66A0B582D}" type="sibTrans" cxnId="{396D02CB-BFA8-4BF9-BB5B-039A6DC52C24}">
      <dgm:prSet/>
      <dgm:spPr/>
      <dgm:t>
        <a:bodyPr/>
        <a:lstStyle/>
        <a:p>
          <a:endParaRPr lang="ru-RU"/>
        </a:p>
      </dgm:t>
    </dgm:pt>
    <dgm:pt modelId="{3B67836F-7311-4B5F-8E47-3FB2A4EF1B06}">
      <dgm:prSet phldrT="[Текст]" custT="1"/>
      <dgm:spPr/>
      <dgm:t>
        <a:bodyPr/>
        <a:lstStyle/>
        <a:p>
          <a:r>
            <a:rPr lang="ru-RU" sz="2000" dirty="0" smtClean="0"/>
            <a:t>Тематические </a:t>
          </a:r>
        </a:p>
        <a:p>
          <a:r>
            <a:rPr lang="ru-RU" sz="2000" dirty="0" smtClean="0"/>
            <a:t>экскурсии</a:t>
          </a:r>
          <a:endParaRPr lang="ru-RU" sz="2000" dirty="0"/>
        </a:p>
      </dgm:t>
    </dgm:pt>
    <dgm:pt modelId="{1AD101A3-E2E9-42F8-90FE-40F923B00B09}" type="parTrans" cxnId="{876D80C4-21AB-43C3-BC7B-5DFE00099887}">
      <dgm:prSet/>
      <dgm:spPr/>
      <dgm:t>
        <a:bodyPr/>
        <a:lstStyle/>
        <a:p>
          <a:endParaRPr lang="ru-RU"/>
        </a:p>
      </dgm:t>
    </dgm:pt>
    <dgm:pt modelId="{DCAAA4DE-B3BF-4B95-B3D9-D7496E4986E5}" type="sibTrans" cxnId="{876D80C4-21AB-43C3-BC7B-5DFE00099887}">
      <dgm:prSet/>
      <dgm:spPr/>
      <dgm:t>
        <a:bodyPr/>
        <a:lstStyle/>
        <a:p>
          <a:endParaRPr lang="ru-RU"/>
        </a:p>
      </dgm:t>
    </dgm:pt>
    <dgm:pt modelId="{1495AF6D-0057-4E6A-A1D4-C0E45253EDD1}" type="pres">
      <dgm:prSet presAssocID="{9CCEC710-5E70-4F95-BC3D-B89E0092715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097D76-90D7-4FE6-9BEE-DDAB5F1A5EDB}" type="pres">
      <dgm:prSet presAssocID="{95D7CCBB-7B89-4A06-81C1-F022125B5207}" presName="node" presStyleLbl="node1" presStyleIdx="0" presStyleCnt="5" custScaleX="178274" custScaleY="111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F4C529-4813-47E2-93C6-5ACEB9CA9483}" type="pres">
      <dgm:prSet presAssocID="{95D7CCBB-7B89-4A06-81C1-F022125B5207}" presName="spNode" presStyleCnt="0"/>
      <dgm:spPr/>
      <dgm:t>
        <a:bodyPr/>
        <a:lstStyle/>
        <a:p>
          <a:endParaRPr lang="ru-RU"/>
        </a:p>
      </dgm:t>
    </dgm:pt>
    <dgm:pt modelId="{F769EEB2-77ED-455F-9F30-B245D6E1AB57}" type="pres">
      <dgm:prSet presAssocID="{FE162DE2-4FB1-4DD9-9905-9917B84040D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F90E13E9-73B9-4AE7-8165-57B6145BDDB8}" type="pres">
      <dgm:prSet presAssocID="{6FAA2E46-1D1B-49AC-A936-2F02B706297E}" presName="node" presStyleLbl="node1" presStyleIdx="1" presStyleCnt="5" custScaleX="159169" custRadScaleRad="96207" custRadScaleInc="2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3898A-9595-4C91-9580-2AFDE9D5C406}" type="pres">
      <dgm:prSet presAssocID="{6FAA2E46-1D1B-49AC-A936-2F02B706297E}" presName="spNode" presStyleCnt="0"/>
      <dgm:spPr/>
      <dgm:t>
        <a:bodyPr/>
        <a:lstStyle/>
        <a:p>
          <a:endParaRPr lang="ru-RU"/>
        </a:p>
      </dgm:t>
    </dgm:pt>
    <dgm:pt modelId="{1490FC6E-594D-421E-9330-36F78D8BD222}" type="pres">
      <dgm:prSet presAssocID="{63D94E80-B9CF-444D-8FF3-18E69F319A2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28E1DA6-2356-4B21-BCF9-1EF7DDD8FE4B}" type="pres">
      <dgm:prSet presAssocID="{A065AF7C-705F-46AA-B7FD-014FDCD5A07F}" presName="node" presStyleLbl="node1" presStyleIdx="2" presStyleCnt="5" custScaleX="149419" custRadScaleRad="94203" custRadScaleInc="-25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30240-6C96-44A0-9F07-C559F62B9752}" type="pres">
      <dgm:prSet presAssocID="{A065AF7C-705F-46AA-B7FD-014FDCD5A07F}" presName="spNode" presStyleCnt="0"/>
      <dgm:spPr/>
      <dgm:t>
        <a:bodyPr/>
        <a:lstStyle/>
        <a:p>
          <a:endParaRPr lang="ru-RU"/>
        </a:p>
      </dgm:t>
    </dgm:pt>
    <dgm:pt modelId="{1C602C4C-9DDC-4E4E-B573-5F0D9F4CA521}" type="pres">
      <dgm:prSet presAssocID="{D2857590-09C9-484D-B67F-7D6E2DEAB77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F049B6B-370B-4D26-AAFD-2177A9848B55}" type="pres">
      <dgm:prSet presAssocID="{29D1A6FD-E14A-409B-B3B0-F16FBF197CAD}" presName="node" presStyleLbl="node1" presStyleIdx="3" presStyleCnt="5" custScaleX="149521" custRadScaleRad="99025" custRadScaleInc="38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C5EF0-ACDE-4D66-A780-3D75B1A14FE5}" type="pres">
      <dgm:prSet presAssocID="{29D1A6FD-E14A-409B-B3B0-F16FBF197CAD}" presName="spNode" presStyleCnt="0"/>
      <dgm:spPr/>
      <dgm:t>
        <a:bodyPr/>
        <a:lstStyle/>
        <a:p>
          <a:endParaRPr lang="ru-RU"/>
        </a:p>
      </dgm:t>
    </dgm:pt>
    <dgm:pt modelId="{7CAE6550-88D0-4124-8F81-5372CE84A52D}" type="pres">
      <dgm:prSet presAssocID="{A10C3354-EDDC-48D9-BB67-95C66A0B582D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006AAFC-3EBF-4B76-A19A-FD011046AE97}" type="pres">
      <dgm:prSet presAssocID="{3B67836F-7311-4B5F-8E47-3FB2A4EF1B06}" presName="node" presStyleLbl="node1" presStyleIdx="4" presStyleCnt="5" custScaleX="149393" custRadScaleRad="99398" custRadScaleInc="-22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3387B-6C66-4E1E-A0E6-5AEF71A5B472}" type="pres">
      <dgm:prSet presAssocID="{3B67836F-7311-4B5F-8E47-3FB2A4EF1B06}" presName="spNode" presStyleCnt="0"/>
      <dgm:spPr/>
      <dgm:t>
        <a:bodyPr/>
        <a:lstStyle/>
        <a:p>
          <a:endParaRPr lang="ru-RU"/>
        </a:p>
      </dgm:t>
    </dgm:pt>
    <dgm:pt modelId="{D8408079-2231-4CE1-9D5F-BA20DD45C58F}" type="pres">
      <dgm:prSet presAssocID="{DCAAA4DE-B3BF-4B95-B3D9-D7496E4986E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0492F7F7-A22D-482E-91AC-DB3D890B2C19}" srcId="{9CCEC710-5E70-4F95-BC3D-B89E0092715B}" destId="{A065AF7C-705F-46AA-B7FD-014FDCD5A07F}" srcOrd="2" destOrd="0" parTransId="{2A506688-91CE-4321-838D-D18828D53E3C}" sibTransId="{D2857590-09C9-484D-B67F-7D6E2DEAB777}"/>
    <dgm:cxn modelId="{14879432-1C55-4F21-92DB-F924D7D1C597}" type="presOf" srcId="{A065AF7C-705F-46AA-B7FD-014FDCD5A07F}" destId="{328E1DA6-2356-4B21-BCF9-1EF7DDD8FE4B}" srcOrd="0" destOrd="0" presId="urn:microsoft.com/office/officeart/2005/8/layout/cycle6"/>
    <dgm:cxn modelId="{3E202567-4F3C-43D0-9FB3-8A56AEEF26F7}" srcId="{9CCEC710-5E70-4F95-BC3D-B89E0092715B}" destId="{95D7CCBB-7B89-4A06-81C1-F022125B5207}" srcOrd="0" destOrd="0" parTransId="{0518326D-E0F1-49F7-AF3A-324194B21A0B}" sibTransId="{FE162DE2-4FB1-4DD9-9905-9917B84040DC}"/>
    <dgm:cxn modelId="{0297EEEF-38B9-4306-A503-9E0A0CC19DA0}" type="presOf" srcId="{9CCEC710-5E70-4F95-BC3D-B89E0092715B}" destId="{1495AF6D-0057-4E6A-A1D4-C0E45253EDD1}" srcOrd="0" destOrd="0" presId="urn:microsoft.com/office/officeart/2005/8/layout/cycle6"/>
    <dgm:cxn modelId="{396D02CB-BFA8-4BF9-BB5B-039A6DC52C24}" srcId="{9CCEC710-5E70-4F95-BC3D-B89E0092715B}" destId="{29D1A6FD-E14A-409B-B3B0-F16FBF197CAD}" srcOrd="3" destOrd="0" parTransId="{96C0F6D7-B48F-44F1-ACBA-78012FCC1F90}" sibTransId="{A10C3354-EDDC-48D9-BB67-95C66A0B582D}"/>
    <dgm:cxn modelId="{124BD9CA-62C0-4C0B-8500-1CD76B69D82B}" type="presOf" srcId="{D2857590-09C9-484D-B67F-7D6E2DEAB777}" destId="{1C602C4C-9DDC-4E4E-B573-5F0D9F4CA521}" srcOrd="0" destOrd="0" presId="urn:microsoft.com/office/officeart/2005/8/layout/cycle6"/>
    <dgm:cxn modelId="{94241642-8269-4CF6-B4BB-CD291B951679}" type="presOf" srcId="{95D7CCBB-7B89-4A06-81C1-F022125B5207}" destId="{27097D76-90D7-4FE6-9BEE-DDAB5F1A5EDB}" srcOrd="0" destOrd="0" presId="urn:microsoft.com/office/officeart/2005/8/layout/cycle6"/>
    <dgm:cxn modelId="{3999A613-FD07-46AB-8359-35AFE7AD038B}" srcId="{9CCEC710-5E70-4F95-BC3D-B89E0092715B}" destId="{6FAA2E46-1D1B-49AC-A936-2F02B706297E}" srcOrd="1" destOrd="0" parTransId="{F62B55FA-083C-4C68-A510-F32863D552AD}" sibTransId="{63D94E80-B9CF-444D-8FF3-18E69F319A26}"/>
    <dgm:cxn modelId="{C1225F46-76FC-4543-B84E-0B37A04B3641}" type="presOf" srcId="{6FAA2E46-1D1B-49AC-A936-2F02B706297E}" destId="{F90E13E9-73B9-4AE7-8165-57B6145BDDB8}" srcOrd="0" destOrd="0" presId="urn:microsoft.com/office/officeart/2005/8/layout/cycle6"/>
    <dgm:cxn modelId="{53CE9345-F018-4A2C-B179-B9214AD9DAB4}" type="presOf" srcId="{63D94E80-B9CF-444D-8FF3-18E69F319A26}" destId="{1490FC6E-594D-421E-9330-36F78D8BD222}" srcOrd="0" destOrd="0" presId="urn:microsoft.com/office/officeart/2005/8/layout/cycle6"/>
    <dgm:cxn modelId="{01DAD1DE-0868-4920-A110-8B2D61F08964}" type="presOf" srcId="{3B67836F-7311-4B5F-8E47-3FB2A4EF1B06}" destId="{F006AAFC-3EBF-4B76-A19A-FD011046AE97}" srcOrd="0" destOrd="0" presId="urn:microsoft.com/office/officeart/2005/8/layout/cycle6"/>
    <dgm:cxn modelId="{876D80C4-21AB-43C3-BC7B-5DFE00099887}" srcId="{9CCEC710-5E70-4F95-BC3D-B89E0092715B}" destId="{3B67836F-7311-4B5F-8E47-3FB2A4EF1B06}" srcOrd="4" destOrd="0" parTransId="{1AD101A3-E2E9-42F8-90FE-40F923B00B09}" sibTransId="{DCAAA4DE-B3BF-4B95-B3D9-D7496E4986E5}"/>
    <dgm:cxn modelId="{83C4BDC7-1888-4633-84D6-5BE7A4065A6E}" type="presOf" srcId="{29D1A6FD-E14A-409B-B3B0-F16FBF197CAD}" destId="{6F049B6B-370B-4D26-AAFD-2177A9848B55}" srcOrd="0" destOrd="0" presId="urn:microsoft.com/office/officeart/2005/8/layout/cycle6"/>
    <dgm:cxn modelId="{514CE668-11C9-45ED-97DB-4D979ADAF723}" type="presOf" srcId="{DCAAA4DE-B3BF-4B95-B3D9-D7496E4986E5}" destId="{D8408079-2231-4CE1-9D5F-BA20DD45C58F}" srcOrd="0" destOrd="0" presId="urn:microsoft.com/office/officeart/2005/8/layout/cycle6"/>
    <dgm:cxn modelId="{4C215276-3F87-4C43-9B2D-FB08A52E0D57}" type="presOf" srcId="{A10C3354-EDDC-48D9-BB67-95C66A0B582D}" destId="{7CAE6550-88D0-4124-8F81-5372CE84A52D}" srcOrd="0" destOrd="0" presId="urn:microsoft.com/office/officeart/2005/8/layout/cycle6"/>
    <dgm:cxn modelId="{CA669DE7-AEFA-41CE-A865-23F0D3EBED4F}" type="presOf" srcId="{FE162DE2-4FB1-4DD9-9905-9917B84040DC}" destId="{F769EEB2-77ED-455F-9F30-B245D6E1AB57}" srcOrd="0" destOrd="0" presId="urn:microsoft.com/office/officeart/2005/8/layout/cycle6"/>
    <dgm:cxn modelId="{A055485B-7BFC-40EA-A98C-B07424B993A6}" type="presParOf" srcId="{1495AF6D-0057-4E6A-A1D4-C0E45253EDD1}" destId="{27097D76-90D7-4FE6-9BEE-DDAB5F1A5EDB}" srcOrd="0" destOrd="0" presId="urn:microsoft.com/office/officeart/2005/8/layout/cycle6"/>
    <dgm:cxn modelId="{107E3F8C-EE3A-4E29-8FAB-67F13686A912}" type="presParOf" srcId="{1495AF6D-0057-4E6A-A1D4-C0E45253EDD1}" destId="{82F4C529-4813-47E2-93C6-5ACEB9CA9483}" srcOrd="1" destOrd="0" presId="urn:microsoft.com/office/officeart/2005/8/layout/cycle6"/>
    <dgm:cxn modelId="{8C66A32F-FB26-4C45-84E2-ADB3ECC95CB8}" type="presParOf" srcId="{1495AF6D-0057-4E6A-A1D4-C0E45253EDD1}" destId="{F769EEB2-77ED-455F-9F30-B245D6E1AB57}" srcOrd="2" destOrd="0" presId="urn:microsoft.com/office/officeart/2005/8/layout/cycle6"/>
    <dgm:cxn modelId="{EBD50183-4498-4060-8C66-40CA47605059}" type="presParOf" srcId="{1495AF6D-0057-4E6A-A1D4-C0E45253EDD1}" destId="{F90E13E9-73B9-4AE7-8165-57B6145BDDB8}" srcOrd="3" destOrd="0" presId="urn:microsoft.com/office/officeart/2005/8/layout/cycle6"/>
    <dgm:cxn modelId="{96FE08A1-2C25-4829-8C8E-C26F98E0CCB0}" type="presParOf" srcId="{1495AF6D-0057-4E6A-A1D4-C0E45253EDD1}" destId="{EFA3898A-9595-4C91-9580-2AFDE9D5C406}" srcOrd="4" destOrd="0" presId="urn:microsoft.com/office/officeart/2005/8/layout/cycle6"/>
    <dgm:cxn modelId="{EB809C50-C784-4659-BF7F-EB02010B06B0}" type="presParOf" srcId="{1495AF6D-0057-4E6A-A1D4-C0E45253EDD1}" destId="{1490FC6E-594D-421E-9330-36F78D8BD222}" srcOrd="5" destOrd="0" presId="urn:microsoft.com/office/officeart/2005/8/layout/cycle6"/>
    <dgm:cxn modelId="{6DCDBE46-F505-4C6D-90F6-1E9708F84E82}" type="presParOf" srcId="{1495AF6D-0057-4E6A-A1D4-C0E45253EDD1}" destId="{328E1DA6-2356-4B21-BCF9-1EF7DDD8FE4B}" srcOrd="6" destOrd="0" presId="urn:microsoft.com/office/officeart/2005/8/layout/cycle6"/>
    <dgm:cxn modelId="{A0D732D0-3F37-4871-A800-B5EE17C36FA0}" type="presParOf" srcId="{1495AF6D-0057-4E6A-A1D4-C0E45253EDD1}" destId="{32F30240-6C96-44A0-9F07-C559F62B9752}" srcOrd="7" destOrd="0" presId="urn:microsoft.com/office/officeart/2005/8/layout/cycle6"/>
    <dgm:cxn modelId="{7255E3F0-DA98-4AAC-82BE-F0E19EA823FC}" type="presParOf" srcId="{1495AF6D-0057-4E6A-A1D4-C0E45253EDD1}" destId="{1C602C4C-9DDC-4E4E-B573-5F0D9F4CA521}" srcOrd="8" destOrd="0" presId="urn:microsoft.com/office/officeart/2005/8/layout/cycle6"/>
    <dgm:cxn modelId="{03DEAE10-DB74-4DE3-9F75-6450A80878D8}" type="presParOf" srcId="{1495AF6D-0057-4E6A-A1D4-C0E45253EDD1}" destId="{6F049B6B-370B-4D26-AAFD-2177A9848B55}" srcOrd="9" destOrd="0" presId="urn:microsoft.com/office/officeart/2005/8/layout/cycle6"/>
    <dgm:cxn modelId="{6AF5E998-E83C-428E-A41C-EA90D4BFCC55}" type="presParOf" srcId="{1495AF6D-0057-4E6A-A1D4-C0E45253EDD1}" destId="{8B5C5EF0-ACDE-4D66-A780-3D75B1A14FE5}" srcOrd="10" destOrd="0" presId="urn:microsoft.com/office/officeart/2005/8/layout/cycle6"/>
    <dgm:cxn modelId="{607D7FD3-734A-4E02-B4B4-B7D804D6675C}" type="presParOf" srcId="{1495AF6D-0057-4E6A-A1D4-C0E45253EDD1}" destId="{7CAE6550-88D0-4124-8F81-5372CE84A52D}" srcOrd="11" destOrd="0" presId="urn:microsoft.com/office/officeart/2005/8/layout/cycle6"/>
    <dgm:cxn modelId="{309656FE-29A8-4869-A026-CE92B1655B3C}" type="presParOf" srcId="{1495AF6D-0057-4E6A-A1D4-C0E45253EDD1}" destId="{F006AAFC-3EBF-4B76-A19A-FD011046AE97}" srcOrd="12" destOrd="0" presId="urn:microsoft.com/office/officeart/2005/8/layout/cycle6"/>
    <dgm:cxn modelId="{BCCBA663-EC62-4F59-ACE4-B5FA1B28BBFD}" type="presParOf" srcId="{1495AF6D-0057-4E6A-A1D4-C0E45253EDD1}" destId="{2B63387B-6C66-4E1E-A0E6-5AEF71A5B472}" srcOrd="13" destOrd="0" presId="urn:microsoft.com/office/officeart/2005/8/layout/cycle6"/>
    <dgm:cxn modelId="{7B9D70D6-0E2A-4F91-91E3-54C078AA9FBA}" type="presParOf" srcId="{1495AF6D-0057-4E6A-A1D4-C0E45253EDD1}" destId="{D8408079-2231-4CE1-9D5F-BA20DD45C58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268A22-5B79-4342-A48E-FEEFA0782BA6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8A85D7B-9C44-43AF-A4A2-121E842D0307}">
      <dgm:prSet phldrT="[Текст]"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</a:rPr>
            <a:t>Выборы актива класса</a:t>
          </a:r>
          <a:endParaRPr lang="ru-RU" sz="2400" b="0" dirty="0">
            <a:solidFill>
              <a:schemeClr val="accent5">
                <a:lumMod val="25000"/>
              </a:schemeClr>
            </a:solidFill>
          </a:endParaRPr>
        </a:p>
      </dgm:t>
    </dgm:pt>
    <dgm:pt modelId="{873E1B6F-A0C3-4795-9AA6-64A5994C2BBC}" type="parTrans" cxnId="{84E9B06F-10C4-46D1-9D67-4EA79FDC7D2A}">
      <dgm:prSet/>
      <dgm:spPr/>
      <dgm:t>
        <a:bodyPr/>
        <a:lstStyle/>
        <a:p>
          <a:endParaRPr lang="ru-RU"/>
        </a:p>
      </dgm:t>
    </dgm:pt>
    <dgm:pt modelId="{D0A2F845-C6FE-464C-9494-CA534C11AB63}" type="sibTrans" cxnId="{84E9B06F-10C4-46D1-9D67-4EA79FDC7D2A}">
      <dgm:prSet/>
      <dgm:spPr/>
      <dgm:t>
        <a:bodyPr/>
        <a:lstStyle/>
        <a:p>
          <a:endParaRPr lang="ru-RU"/>
        </a:p>
      </dgm:t>
    </dgm:pt>
    <dgm:pt modelId="{A3D7FEA8-E60F-4E6C-A7B5-E6C14EA6F0F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Демократическое </a:t>
          </a:r>
        </a:p>
        <a:p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обсуждение</a:t>
          </a:r>
          <a:endParaRPr lang="ru-RU" sz="2000" dirty="0">
            <a:solidFill>
              <a:schemeClr val="accent5">
                <a:lumMod val="25000"/>
              </a:schemeClr>
            </a:solidFill>
          </a:endParaRPr>
        </a:p>
      </dgm:t>
    </dgm:pt>
    <dgm:pt modelId="{40FF1834-7AC8-4856-9140-2D8AAA87B969}" type="parTrans" cxnId="{22E7DABA-364B-4153-B03E-8D20C92466B5}">
      <dgm:prSet/>
      <dgm:spPr/>
      <dgm:t>
        <a:bodyPr/>
        <a:lstStyle/>
        <a:p>
          <a:endParaRPr lang="ru-RU"/>
        </a:p>
      </dgm:t>
    </dgm:pt>
    <dgm:pt modelId="{1A9B066C-F49F-4CA5-B403-F9B08B7FC176}" type="sibTrans" cxnId="{22E7DABA-364B-4153-B03E-8D20C92466B5}">
      <dgm:prSet/>
      <dgm:spPr/>
      <dgm:t>
        <a:bodyPr/>
        <a:lstStyle/>
        <a:p>
          <a:endParaRPr lang="ru-RU"/>
        </a:p>
      </dgm:t>
    </dgm:pt>
    <dgm:pt modelId="{8BF483D3-B464-47D6-9880-FFA06387193C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Анкетирование,</a:t>
          </a:r>
        </a:p>
        <a:p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тестирование</a:t>
          </a:r>
          <a:endParaRPr lang="ru-RU" sz="2000" b="0" dirty="0">
            <a:solidFill>
              <a:schemeClr val="accent5">
                <a:lumMod val="25000"/>
              </a:schemeClr>
            </a:solidFill>
          </a:endParaRPr>
        </a:p>
      </dgm:t>
    </dgm:pt>
    <dgm:pt modelId="{E6CCBFE3-6FDA-4E40-9784-96DFDBD37FD2}" type="parTrans" cxnId="{AC571B98-C3AC-4752-8941-8F1860F397A9}">
      <dgm:prSet/>
      <dgm:spPr/>
      <dgm:t>
        <a:bodyPr/>
        <a:lstStyle/>
        <a:p>
          <a:endParaRPr lang="ru-RU"/>
        </a:p>
      </dgm:t>
    </dgm:pt>
    <dgm:pt modelId="{39A0C913-B6C1-4434-8077-86F1ED7421B8}" type="sibTrans" cxnId="{AC571B98-C3AC-4752-8941-8F1860F397A9}">
      <dgm:prSet/>
      <dgm:spPr/>
      <dgm:t>
        <a:bodyPr/>
        <a:lstStyle/>
        <a:p>
          <a:endParaRPr lang="ru-RU"/>
        </a:p>
      </dgm:t>
    </dgm:pt>
    <dgm:pt modelId="{78EA377D-BAF4-4B4D-B161-7961D72EFD51}">
      <dgm:prSet phldrT="[Текст]" custT="1"/>
      <dgm:spPr/>
      <dgm:t>
        <a:bodyPr/>
        <a:lstStyle/>
        <a:p>
          <a:r>
            <a:rPr lang="ru-RU" sz="2000" dirty="0" smtClean="0"/>
            <a:t>Дискуссии,</a:t>
          </a:r>
        </a:p>
        <a:p>
          <a:r>
            <a:rPr lang="ru-RU" sz="2000" dirty="0" smtClean="0"/>
            <a:t>диспуты</a:t>
          </a:r>
          <a:endParaRPr lang="ru-RU" sz="2000" dirty="0"/>
        </a:p>
      </dgm:t>
    </dgm:pt>
    <dgm:pt modelId="{5865C2F8-4C2F-4E00-9EBE-729FA8305B38}" type="parTrans" cxnId="{C60D3053-E880-438E-9561-EF0935F7182E}">
      <dgm:prSet/>
      <dgm:spPr/>
      <dgm:t>
        <a:bodyPr/>
        <a:lstStyle/>
        <a:p>
          <a:endParaRPr lang="ru-RU"/>
        </a:p>
      </dgm:t>
    </dgm:pt>
    <dgm:pt modelId="{63152EC1-D395-49B6-9AB4-3C36D00EA5E5}" type="sibTrans" cxnId="{C60D3053-E880-438E-9561-EF0935F7182E}">
      <dgm:prSet/>
      <dgm:spPr/>
      <dgm:t>
        <a:bodyPr/>
        <a:lstStyle/>
        <a:p>
          <a:endParaRPr lang="ru-RU"/>
        </a:p>
      </dgm:t>
    </dgm:pt>
    <dgm:pt modelId="{AAA6B1E2-1500-4145-A6D3-D07315C479F4}">
      <dgm:prSet phldrT="[Текст]" custT="1"/>
      <dgm:spPr/>
      <dgm:t>
        <a:bodyPr/>
        <a:lstStyle/>
        <a:p>
          <a:r>
            <a:rPr lang="ru-RU" sz="2000" dirty="0" smtClean="0"/>
            <a:t>Голосование</a:t>
          </a:r>
          <a:endParaRPr lang="ru-RU" sz="2000" dirty="0"/>
        </a:p>
      </dgm:t>
    </dgm:pt>
    <dgm:pt modelId="{25461242-2D52-4E28-8FE5-7CE9519E28FE}" type="parTrans" cxnId="{DB94D2FA-BD17-4ACB-B06E-C6E9502C5E54}">
      <dgm:prSet/>
      <dgm:spPr/>
      <dgm:t>
        <a:bodyPr/>
        <a:lstStyle/>
        <a:p>
          <a:endParaRPr lang="ru-RU"/>
        </a:p>
      </dgm:t>
    </dgm:pt>
    <dgm:pt modelId="{77FF753C-5687-4187-A8B0-79D259C72965}" type="sibTrans" cxnId="{DB94D2FA-BD17-4ACB-B06E-C6E9502C5E54}">
      <dgm:prSet/>
      <dgm:spPr/>
      <dgm:t>
        <a:bodyPr/>
        <a:lstStyle/>
        <a:p>
          <a:endParaRPr lang="ru-RU"/>
        </a:p>
      </dgm:t>
    </dgm:pt>
    <dgm:pt modelId="{12D57DAA-2BC9-4C69-A724-64A45EE0FB7D}" type="pres">
      <dgm:prSet presAssocID="{7B268A22-5B79-4342-A48E-FEEFA0782B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41AAA2-45C1-4771-8DA0-46069EA3F146}" type="pres">
      <dgm:prSet presAssocID="{68A85D7B-9C44-43AF-A4A2-121E842D0307}" presName="node" presStyleLbl="node1" presStyleIdx="0" presStyleCnt="5" custScaleX="162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679B0-F816-4C78-866F-224328BA906F}" type="pres">
      <dgm:prSet presAssocID="{68A85D7B-9C44-43AF-A4A2-121E842D0307}" presName="spNode" presStyleCnt="0"/>
      <dgm:spPr/>
      <dgm:t>
        <a:bodyPr/>
        <a:lstStyle/>
        <a:p>
          <a:endParaRPr lang="ru-RU"/>
        </a:p>
      </dgm:t>
    </dgm:pt>
    <dgm:pt modelId="{734D0B8F-9154-4794-8139-EC580484386E}" type="pres">
      <dgm:prSet presAssocID="{D0A2F845-C6FE-464C-9494-CA534C11AB6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10A85982-0752-444F-82B4-7E674CB9F87E}" type="pres">
      <dgm:prSet presAssocID="{A3D7FEA8-E60F-4E6C-A7B5-E6C14EA6F0FD}" presName="node" presStyleLbl="node1" presStyleIdx="1" presStyleCnt="5" custScaleX="191860" custScaleY="110963" custRadScaleRad="102638" custRadScaleInc="19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A7B04-D200-4D3D-BBC7-C416458FFF4D}" type="pres">
      <dgm:prSet presAssocID="{A3D7FEA8-E60F-4E6C-A7B5-E6C14EA6F0FD}" presName="spNode" presStyleCnt="0"/>
      <dgm:spPr/>
      <dgm:t>
        <a:bodyPr/>
        <a:lstStyle/>
        <a:p>
          <a:endParaRPr lang="ru-RU"/>
        </a:p>
      </dgm:t>
    </dgm:pt>
    <dgm:pt modelId="{C511160A-B570-4D1B-A1FE-9403C943220B}" type="pres">
      <dgm:prSet presAssocID="{1A9B066C-F49F-4CA5-B403-F9B08B7FC17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9CE08733-188D-40E7-8565-E042187BB7F5}" type="pres">
      <dgm:prSet presAssocID="{8BF483D3-B464-47D6-9880-FFA06387193C}" presName="node" presStyleLbl="node1" presStyleIdx="2" presStyleCnt="5" custScaleX="178638" custRadScaleRad="102053" custRadScaleInc="-4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F8306-CB88-4933-9D40-FDCB21692D1E}" type="pres">
      <dgm:prSet presAssocID="{8BF483D3-B464-47D6-9880-FFA06387193C}" presName="spNode" presStyleCnt="0"/>
      <dgm:spPr/>
      <dgm:t>
        <a:bodyPr/>
        <a:lstStyle/>
        <a:p>
          <a:endParaRPr lang="ru-RU"/>
        </a:p>
      </dgm:t>
    </dgm:pt>
    <dgm:pt modelId="{36B6C7AE-CF3D-4A2A-831B-F906F674B0C5}" type="pres">
      <dgm:prSet presAssocID="{39A0C913-B6C1-4434-8077-86F1ED7421B8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857D741-630A-4979-BF8B-93108722F304}" type="pres">
      <dgm:prSet presAssocID="{78EA377D-BAF4-4B4D-B161-7961D72EFD51}" presName="node" presStyleLbl="node1" presStyleIdx="3" presStyleCnt="5" custScaleX="160386" custScaleY="99999" custRadScaleRad="100504" custRadScaleInc="41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6EF4E-4546-42EC-8C1C-1EC046A6EE14}" type="pres">
      <dgm:prSet presAssocID="{78EA377D-BAF4-4B4D-B161-7961D72EFD51}" presName="spNode" presStyleCnt="0"/>
      <dgm:spPr/>
      <dgm:t>
        <a:bodyPr/>
        <a:lstStyle/>
        <a:p>
          <a:endParaRPr lang="ru-RU"/>
        </a:p>
      </dgm:t>
    </dgm:pt>
    <dgm:pt modelId="{B150133F-FF5B-456E-A9DB-ABAD932090EB}" type="pres">
      <dgm:prSet presAssocID="{63152EC1-D395-49B6-9AB4-3C36D00EA5E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9AD150B-DDC1-4955-BFE9-57C5E6D4AF9A}" type="pres">
      <dgm:prSet presAssocID="{AAA6B1E2-1500-4145-A6D3-D07315C479F4}" presName="node" presStyleLbl="node1" presStyleIdx="4" presStyleCnt="5" custScaleX="175738" custScaleY="110963" custRadScaleRad="103177" custRadScaleInc="-20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23BB3-3937-4ED7-AC98-E0C53FE61A1C}" type="pres">
      <dgm:prSet presAssocID="{AAA6B1E2-1500-4145-A6D3-D07315C479F4}" presName="spNode" presStyleCnt="0"/>
      <dgm:spPr/>
      <dgm:t>
        <a:bodyPr/>
        <a:lstStyle/>
        <a:p>
          <a:endParaRPr lang="ru-RU"/>
        </a:p>
      </dgm:t>
    </dgm:pt>
    <dgm:pt modelId="{ABFE83E8-90B9-4D05-9031-FCEC14BCCC2B}" type="pres">
      <dgm:prSet presAssocID="{77FF753C-5687-4187-A8B0-79D259C7296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04CC148F-02CC-4602-BE28-63B2CCCF75AA}" type="presOf" srcId="{A3D7FEA8-E60F-4E6C-A7B5-E6C14EA6F0FD}" destId="{10A85982-0752-444F-82B4-7E674CB9F87E}" srcOrd="0" destOrd="0" presId="urn:microsoft.com/office/officeart/2005/8/layout/cycle6"/>
    <dgm:cxn modelId="{985B54D4-AA7E-4D85-8211-109A11E9145B}" type="presOf" srcId="{8BF483D3-B464-47D6-9880-FFA06387193C}" destId="{9CE08733-188D-40E7-8565-E042187BB7F5}" srcOrd="0" destOrd="0" presId="urn:microsoft.com/office/officeart/2005/8/layout/cycle6"/>
    <dgm:cxn modelId="{95263CC8-3D6B-43DA-898F-10592BB4C700}" type="presOf" srcId="{D0A2F845-C6FE-464C-9494-CA534C11AB63}" destId="{734D0B8F-9154-4794-8139-EC580484386E}" srcOrd="0" destOrd="0" presId="urn:microsoft.com/office/officeart/2005/8/layout/cycle6"/>
    <dgm:cxn modelId="{E2895E7E-0F5B-4A41-82BD-751F62D841C2}" type="presOf" srcId="{77FF753C-5687-4187-A8B0-79D259C72965}" destId="{ABFE83E8-90B9-4D05-9031-FCEC14BCCC2B}" srcOrd="0" destOrd="0" presId="urn:microsoft.com/office/officeart/2005/8/layout/cycle6"/>
    <dgm:cxn modelId="{5A3D6465-66AC-4E4C-B966-CC79CF26937F}" type="presOf" srcId="{7B268A22-5B79-4342-A48E-FEEFA0782BA6}" destId="{12D57DAA-2BC9-4C69-A724-64A45EE0FB7D}" srcOrd="0" destOrd="0" presId="urn:microsoft.com/office/officeart/2005/8/layout/cycle6"/>
    <dgm:cxn modelId="{72C38D12-C06E-4EBB-8A2E-C2654BEA4EED}" type="presOf" srcId="{68A85D7B-9C44-43AF-A4A2-121E842D0307}" destId="{D941AAA2-45C1-4771-8DA0-46069EA3F146}" srcOrd="0" destOrd="0" presId="urn:microsoft.com/office/officeart/2005/8/layout/cycle6"/>
    <dgm:cxn modelId="{B1613BFC-7390-442D-ADF3-0E40840E534B}" type="presOf" srcId="{78EA377D-BAF4-4B4D-B161-7961D72EFD51}" destId="{E857D741-630A-4979-BF8B-93108722F304}" srcOrd="0" destOrd="0" presId="urn:microsoft.com/office/officeart/2005/8/layout/cycle6"/>
    <dgm:cxn modelId="{AC571B98-C3AC-4752-8941-8F1860F397A9}" srcId="{7B268A22-5B79-4342-A48E-FEEFA0782BA6}" destId="{8BF483D3-B464-47D6-9880-FFA06387193C}" srcOrd="2" destOrd="0" parTransId="{E6CCBFE3-6FDA-4E40-9784-96DFDBD37FD2}" sibTransId="{39A0C913-B6C1-4434-8077-86F1ED7421B8}"/>
    <dgm:cxn modelId="{1CCD6F74-EA87-46C6-A1A2-AFE37DA16A50}" type="presOf" srcId="{39A0C913-B6C1-4434-8077-86F1ED7421B8}" destId="{36B6C7AE-CF3D-4A2A-831B-F906F674B0C5}" srcOrd="0" destOrd="0" presId="urn:microsoft.com/office/officeart/2005/8/layout/cycle6"/>
    <dgm:cxn modelId="{D5395D6E-E466-4CFE-8046-858ED3725CB8}" type="presOf" srcId="{1A9B066C-F49F-4CA5-B403-F9B08B7FC176}" destId="{C511160A-B570-4D1B-A1FE-9403C943220B}" srcOrd="0" destOrd="0" presId="urn:microsoft.com/office/officeart/2005/8/layout/cycle6"/>
    <dgm:cxn modelId="{84E9B06F-10C4-46D1-9D67-4EA79FDC7D2A}" srcId="{7B268A22-5B79-4342-A48E-FEEFA0782BA6}" destId="{68A85D7B-9C44-43AF-A4A2-121E842D0307}" srcOrd="0" destOrd="0" parTransId="{873E1B6F-A0C3-4795-9AA6-64A5994C2BBC}" sibTransId="{D0A2F845-C6FE-464C-9494-CA534C11AB63}"/>
    <dgm:cxn modelId="{C60D3053-E880-438E-9561-EF0935F7182E}" srcId="{7B268A22-5B79-4342-A48E-FEEFA0782BA6}" destId="{78EA377D-BAF4-4B4D-B161-7961D72EFD51}" srcOrd="3" destOrd="0" parTransId="{5865C2F8-4C2F-4E00-9EBE-729FA8305B38}" sibTransId="{63152EC1-D395-49B6-9AB4-3C36D00EA5E5}"/>
    <dgm:cxn modelId="{22E7DABA-364B-4153-B03E-8D20C92466B5}" srcId="{7B268A22-5B79-4342-A48E-FEEFA0782BA6}" destId="{A3D7FEA8-E60F-4E6C-A7B5-E6C14EA6F0FD}" srcOrd="1" destOrd="0" parTransId="{40FF1834-7AC8-4856-9140-2D8AAA87B969}" sibTransId="{1A9B066C-F49F-4CA5-B403-F9B08B7FC176}"/>
    <dgm:cxn modelId="{88AB0BA1-603D-4106-82D1-2D16F2CCB2CB}" type="presOf" srcId="{63152EC1-D395-49B6-9AB4-3C36D00EA5E5}" destId="{B150133F-FF5B-456E-A9DB-ABAD932090EB}" srcOrd="0" destOrd="0" presId="urn:microsoft.com/office/officeart/2005/8/layout/cycle6"/>
    <dgm:cxn modelId="{26B6CF56-1CED-45B8-A325-1BE28BF7027C}" type="presOf" srcId="{AAA6B1E2-1500-4145-A6D3-D07315C479F4}" destId="{A9AD150B-DDC1-4955-BFE9-57C5E6D4AF9A}" srcOrd="0" destOrd="0" presId="urn:microsoft.com/office/officeart/2005/8/layout/cycle6"/>
    <dgm:cxn modelId="{DB94D2FA-BD17-4ACB-B06E-C6E9502C5E54}" srcId="{7B268A22-5B79-4342-A48E-FEEFA0782BA6}" destId="{AAA6B1E2-1500-4145-A6D3-D07315C479F4}" srcOrd="4" destOrd="0" parTransId="{25461242-2D52-4E28-8FE5-7CE9519E28FE}" sibTransId="{77FF753C-5687-4187-A8B0-79D259C72965}"/>
    <dgm:cxn modelId="{14E26BDA-48DB-4E1E-B7EB-0D23EA5FC47E}" type="presParOf" srcId="{12D57DAA-2BC9-4C69-A724-64A45EE0FB7D}" destId="{D941AAA2-45C1-4771-8DA0-46069EA3F146}" srcOrd="0" destOrd="0" presId="urn:microsoft.com/office/officeart/2005/8/layout/cycle6"/>
    <dgm:cxn modelId="{8D386D63-4AE2-4351-8DF5-F2AEB92DFD14}" type="presParOf" srcId="{12D57DAA-2BC9-4C69-A724-64A45EE0FB7D}" destId="{E59679B0-F816-4C78-866F-224328BA906F}" srcOrd="1" destOrd="0" presId="urn:microsoft.com/office/officeart/2005/8/layout/cycle6"/>
    <dgm:cxn modelId="{B2EBC9A3-323F-406E-883B-72400E022F36}" type="presParOf" srcId="{12D57DAA-2BC9-4C69-A724-64A45EE0FB7D}" destId="{734D0B8F-9154-4794-8139-EC580484386E}" srcOrd="2" destOrd="0" presId="urn:microsoft.com/office/officeart/2005/8/layout/cycle6"/>
    <dgm:cxn modelId="{2277B640-DD7B-4F15-92E1-F3A38DC56118}" type="presParOf" srcId="{12D57DAA-2BC9-4C69-A724-64A45EE0FB7D}" destId="{10A85982-0752-444F-82B4-7E674CB9F87E}" srcOrd="3" destOrd="0" presId="urn:microsoft.com/office/officeart/2005/8/layout/cycle6"/>
    <dgm:cxn modelId="{3B95AF13-8DFC-46D0-B75A-BE9029A7B712}" type="presParOf" srcId="{12D57DAA-2BC9-4C69-A724-64A45EE0FB7D}" destId="{BDEA7B04-D200-4D3D-BBC7-C416458FFF4D}" srcOrd="4" destOrd="0" presId="urn:microsoft.com/office/officeart/2005/8/layout/cycle6"/>
    <dgm:cxn modelId="{A5D9DB2E-5D99-44EC-8137-1AE8A8957005}" type="presParOf" srcId="{12D57DAA-2BC9-4C69-A724-64A45EE0FB7D}" destId="{C511160A-B570-4D1B-A1FE-9403C943220B}" srcOrd="5" destOrd="0" presId="urn:microsoft.com/office/officeart/2005/8/layout/cycle6"/>
    <dgm:cxn modelId="{2FF874C4-34AF-4A49-91D0-B1D503B02561}" type="presParOf" srcId="{12D57DAA-2BC9-4C69-A724-64A45EE0FB7D}" destId="{9CE08733-188D-40E7-8565-E042187BB7F5}" srcOrd="6" destOrd="0" presId="urn:microsoft.com/office/officeart/2005/8/layout/cycle6"/>
    <dgm:cxn modelId="{6DE416C7-1FE0-4A9D-A438-0BA26B259468}" type="presParOf" srcId="{12D57DAA-2BC9-4C69-A724-64A45EE0FB7D}" destId="{4A1F8306-CB88-4933-9D40-FDCB21692D1E}" srcOrd="7" destOrd="0" presId="urn:microsoft.com/office/officeart/2005/8/layout/cycle6"/>
    <dgm:cxn modelId="{2E1C6766-2C7F-4828-9D56-83BD42DE54EE}" type="presParOf" srcId="{12D57DAA-2BC9-4C69-A724-64A45EE0FB7D}" destId="{36B6C7AE-CF3D-4A2A-831B-F906F674B0C5}" srcOrd="8" destOrd="0" presId="urn:microsoft.com/office/officeart/2005/8/layout/cycle6"/>
    <dgm:cxn modelId="{7FC3AF68-6B38-4F62-BCC6-2C48E32D1E47}" type="presParOf" srcId="{12D57DAA-2BC9-4C69-A724-64A45EE0FB7D}" destId="{E857D741-630A-4979-BF8B-93108722F304}" srcOrd="9" destOrd="0" presId="urn:microsoft.com/office/officeart/2005/8/layout/cycle6"/>
    <dgm:cxn modelId="{440BB641-A768-4AB0-A345-F2CD95E73A93}" type="presParOf" srcId="{12D57DAA-2BC9-4C69-A724-64A45EE0FB7D}" destId="{F316EF4E-4546-42EC-8C1C-1EC046A6EE14}" srcOrd="10" destOrd="0" presId="urn:microsoft.com/office/officeart/2005/8/layout/cycle6"/>
    <dgm:cxn modelId="{8EEA2D95-1DE6-4AE2-BBDB-4AE841E94DA5}" type="presParOf" srcId="{12D57DAA-2BC9-4C69-A724-64A45EE0FB7D}" destId="{B150133F-FF5B-456E-A9DB-ABAD932090EB}" srcOrd="11" destOrd="0" presId="urn:microsoft.com/office/officeart/2005/8/layout/cycle6"/>
    <dgm:cxn modelId="{2EF55CEB-5CE9-4E1D-AE12-643E562812E5}" type="presParOf" srcId="{12D57DAA-2BC9-4C69-A724-64A45EE0FB7D}" destId="{A9AD150B-DDC1-4955-BFE9-57C5E6D4AF9A}" srcOrd="12" destOrd="0" presId="urn:microsoft.com/office/officeart/2005/8/layout/cycle6"/>
    <dgm:cxn modelId="{82015DCE-2321-4B4F-ABFB-697EE1ACFDE6}" type="presParOf" srcId="{12D57DAA-2BC9-4C69-A724-64A45EE0FB7D}" destId="{1F023BB3-3937-4ED7-AC98-E0C53FE61A1C}" srcOrd="13" destOrd="0" presId="urn:microsoft.com/office/officeart/2005/8/layout/cycle6"/>
    <dgm:cxn modelId="{A447412C-778D-4DDA-844B-276B3854C987}" type="presParOf" srcId="{12D57DAA-2BC9-4C69-A724-64A45EE0FB7D}" destId="{ABFE83E8-90B9-4D05-9031-FCEC14BCCC2B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0DDA6-8469-49EF-9B6F-008F089A9959}">
      <dsp:nvSpPr>
        <dsp:cNvPr id="0" name=""/>
        <dsp:cNvSpPr/>
      </dsp:nvSpPr>
      <dsp:spPr>
        <a:xfrm>
          <a:off x="3027633" y="2812644"/>
          <a:ext cx="2319362" cy="173812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Личность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ребенка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67296" y="3067187"/>
        <a:ext cx="1640036" cy="1229042"/>
      </dsp:txXfrm>
    </dsp:sp>
    <dsp:sp modelId="{2A994079-641E-4B12-BC4A-764005E1986E}">
      <dsp:nvSpPr>
        <dsp:cNvPr id="0" name=""/>
        <dsp:cNvSpPr/>
      </dsp:nvSpPr>
      <dsp:spPr>
        <a:xfrm rot="10770754">
          <a:off x="1214836" y="3414153"/>
          <a:ext cx="1713196" cy="571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93147-9E7B-4D16-9E51-F92E84C7F0D5}">
      <dsp:nvSpPr>
        <dsp:cNvPr id="0" name=""/>
        <dsp:cNvSpPr/>
      </dsp:nvSpPr>
      <dsp:spPr>
        <a:xfrm>
          <a:off x="263011" y="3075277"/>
          <a:ext cx="1903711" cy="12634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Здоровье и физическое развитие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016" y="3112282"/>
        <a:ext cx="1829701" cy="1189430"/>
      </dsp:txXfrm>
    </dsp:sp>
    <dsp:sp modelId="{9465D8B8-9EC6-4712-8016-9389DEB677E7}">
      <dsp:nvSpPr>
        <dsp:cNvPr id="0" name=""/>
        <dsp:cNvSpPr/>
      </dsp:nvSpPr>
      <dsp:spPr>
        <a:xfrm rot="13305514">
          <a:off x="1651293" y="2004162"/>
          <a:ext cx="1953795" cy="571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4606334"/>
            <a:satOff val="-8511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953A7A-8B80-483E-A80B-904B5992E7A4}">
      <dsp:nvSpPr>
        <dsp:cNvPr id="0" name=""/>
        <dsp:cNvSpPr/>
      </dsp:nvSpPr>
      <dsp:spPr>
        <a:xfrm>
          <a:off x="781397" y="1070892"/>
          <a:ext cx="2236137" cy="1136439"/>
        </a:xfrm>
        <a:prstGeom prst="roundRect">
          <a:avLst>
            <a:gd name="adj" fmla="val 10000"/>
          </a:avLst>
        </a:prstGeom>
        <a:solidFill>
          <a:schemeClr val="accent5">
            <a:hueOff val="4606334"/>
            <a:satOff val="-8511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Школа человечности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14682" y="1104177"/>
        <a:ext cx="2169567" cy="1069869"/>
      </dsp:txXfrm>
    </dsp:sp>
    <dsp:sp modelId="{CD748517-0DBC-49B4-BD46-F9177C89E9DD}">
      <dsp:nvSpPr>
        <dsp:cNvPr id="0" name=""/>
        <dsp:cNvSpPr/>
      </dsp:nvSpPr>
      <dsp:spPr>
        <a:xfrm rot="16201534">
          <a:off x="3224314" y="1451023"/>
          <a:ext cx="1927736" cy="571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9212669"/>
            <a:satOff val="-17022"/>
            <a:lumOff val="-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93B9DA-9A16-4509-9A0E-CFC5B27AE347}">
      <dsp:nvSpPr>
        <dsp:cNvPr id="0" name=""/>
        <dsp:cNvSpPr/>
      </dsp:nvSpPr>
      <dsp:spPr>
        <a:xfrm>
          <a:off x="3236756" y="192628"/>
          <a:ext cx="1903711" cy="1160167"/>
        </a:xfrm>
        <a:prstGeom prst="roundRect">
          <a:avLst>
            <a:gd name="adj" fmla="val 10000"/>
          </a:avLst>
        </a:prstGeom>
        <a:solidFill>
          <a:schemeClr val="accent5">
            <a:hueOff val="9212669"/>
            <a:satOff val="-17022"/>
            <a:lumOff val="-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Интеллект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70736" y="226608"/>
        <a:ext cx="1835751" cy="1092207"/>
      </dsp:txXfrm>
    </dsp:sp>
    <dsp:sp modelId="{41BB7E31-21E3-417F-A117-9C173E9875AE}">
      <dsp:nvSpPr>
        <dsp:cNvPr id="0" name=""/>
        <dsp:cNvSpPr/>
      </dsp:nvSpPr>
      <dsp:spPr>
        <a:xfrm rot="18994500">
          <a:off x="4726823" y="1983144"/>
          <a:ext cx="1906799" cy="571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3819003"/>
            <a:satOff val="-25532"/>
            <a:lumOff val="-82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91297D-7667-427C-B10E-E2954BA30FF4}">
      <dsp:nvSpPr>
        <dsp:cNvPr id="0" name=""/>
        <dsp:cNvSpPr/>
      </dsp:nvSpPr>
      <dsp:spPr>
        <a:xfrm>
          <a:off x="5284387" y="999405"/>
          <a:ext cx="2176532" cy="1227848"/>
        </a:xfrm>
        <a:prstGeom prst="roundRect">
          <a:avLst>
            <a:gd name="adj" fmla="val 10000"/>
          </a:avLst>
        </a:prstGeom>
        <a:solidFill>
          <a:schemeClr val="accent5">
            <a:hueOff val="13819003"/>
            <a:satOff val="-25532"/>
            <a:lumOff val="-8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Я - гражданин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20349" y="1035367"/>
        <a:ext cx="2104608" cy="1155924"/>
      </dsp:txXfrm>
    </dsp:sp>
    <dsp:sp modelId="{EEE54AD5-675D-4684-8491-39667CEAA5F8}">
      <dsp:nvSpPr>
        <dsp:cNvPr id="0" name=""/>
        <dsp:cNvSpPr/>
      </dsp:nvSpPr>
      <dsp:spPr>
        <a:xfrm rot="21595594">
          <a:off x="5450532" y="3393393"/>
          <a:ext cx="1778987" cy="5711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8425338"/>
            <a:satOff val="-34043"/>
            <a:lumOff val="-109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9D8EA3-9FA0-414F-944F-83CA5B03F7D0}">
      <dsp:nvSpPr>
        <dsp:cNvPr id="0" name=""/>
        <dsp:cNvSpPr/>
      </dsp:nvSpPr>
      <dsp:spPr>
        <a:xfrm>
          <a:off x="6151170" y="3000728"/>
          <a:ext cx="2156695" cy="1354163"/>
        </a:xfrm>
        <a:prstGeom prst="roundRect">
          <a:avLst>
            <a:gd name="adj" fmla="val 10000"/>
          </a:avLst>
        </a:prstGeom>
        <a:solidFill>
          <a:schemeClr val="accent5">
            <a:hueOff val="18425338"/>
            <a:satOff val="-34043"/>
            <a:lumOff val="-10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Само -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endParaRPr lang="ru-RU" sz="2400" b="1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0832" y="3040390"/>
        <a:ext cx="2077371" cy="12748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6FE58-2DA5-44B2-86F0-AE9621816F27}">
      <dsp:nvSpPr>
        <dsp:cNvPr id="0" name=""/>
        <dsp:cNvSpPr/>
      </dsp:nvSpPr>
      <dsp:spPr>
        <a:xfrm>
          <a:off x="2364365" y="0"/>
          <a:ext cx="2628195" cy="1045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Объяснительно -  иллюстративный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4983" y="30618"/>
        <a:ext cx="2566959" cy="984145"/>
      </dsp:txXfrm>
    </dsp:sp>
    <dsp:sp modelId="{F6809A32-764E-4AEC-BAB7-8166E5B6A7B6}">
      <dsp:nvSpPr>
        <dsp:cNvPr id="0" name=""/>
        <dsp:cNvSpPr/>
      </dsp:nvSpPr>
      <dsp:spPr>
        <a:xfrm>
          <a:off x="714386" y="1045381"/>
          <a:ext cx="1912798" cy="1393953"/>
        </a:xfrm>
        <a:custGeom>
          <a:avLst/>
          <a:gdLst/>
          <a:ahLst/>
          <a:cxnLst/>
          <a:rect l="0" t="0" r="0" b="0"/>
          <a:pathLst>
            <a:path>
              <a:moveTo>
                <a:pt x="1912798" y="0"/>
              </a:moveTo>
              <a:lnTo>
                <a:pt x="0" y="1393953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6FD465-926E-480C-943B-8ACD019A3049}">
      <dsp:nvSpPr>
        <dsp:cNvPr id="0" name=""/>
        <dsp:cNvSpPr/>
      </dsp:nvSpPr>
      <dsp:spPr>
        <a:xfrm>
          <a:off x="714386" y="2038372"/>
          <a:ext cx="1775101" cy="801924"/>
        </a:xfrm>
        <a:prstGeom prst="roundRect">
          <a:avLst>
            <a:gd name="adj" fmla="val 10000"/>
          </a:avLst>
        </a:prstGeom>
        <a:solidFill>
          <a:srgbClr val="CC99FF">
            <a:alpha val="89804"/>
          </a:srgb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Посещение музеев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7874" y="2061860"/>
        <a:ext cx="1728125" cy="754948"/>
      </dsp:txXfrm>
    </dsp:sp>
    <dsp:sp modelId="{D7179454-4102-4E2C-AFBF-9851C8B1341F}">
      <dsp:nvSpPr>
        <dsp:cNvPr id="0" name=""/>
        <dsp:cNvSpPr/>
      </dsp:nvSpPr>
      <dsp:spPr>
        <a:xfrm>
          <a:off x="2627185" y="1045381"/>
          <a:ext cx="493257" cy="584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546"/>
              </a:lnTo>
              <a:lnTo>
                <a:pt x="493257" y="58454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390AB-3898-4338-B7AA-554A992A3A8B}">
      <dsp:nvSpPr>
        <dsp:cNvPr id="0" name=""/>
        <dsp:cNvSpPr/>
      </dsp:nvSpPr>
      <dsp:spPr>
        <a:xfrm>
          <a:off x="3120442" y="1228965"/>
          <a:ext cx="2329148" cy="801924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9525" cap="flat" cmpd="sng" algn="ctr">
          <a:solidFill>
            <a:schemeClr val="accent5">
              <a:hueOff val="3070890"/>
              <a:satOff val="-5674"/>
              <a:lumOff val="-1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Агитбригады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3930" y="1252453"/>
        <a:ext cx="2282172" cy="754948"/>
      </dsp:txXfrm>
    </dsp:sp>
    <dsp:sp modelId="{D8378DFF-AF1E-4CBB-A8EF-E06DEC254546}">
      <dsp:nvSpPr>
        <dsp:cNvPr id="0" name=""/>
        <dsp:cNvSpPr/>
      </dsp:nvSpPr>
      <dsp:spPr>
        <a:xfrm>
          <a:off x="2627185" y="1045381"/>
          <a:ext cx="516083" cy="16842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4246"/>
              </a:lnTo>
              <a:lnTo>
                <a:pt x="516083" y="1684246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078B8-A615-4D1D-8942-C355087D63FE}">
      <dsp:nvSpPr>
        <dsp:cNvPr id="0" name=""/>
        <dsp:cNvSpPr/>
      </dsp:nvSpPr>
      <dsp:spPr>
        <a:xfrm>
          <a:off x="3143268" y="2324121"/>
          <a:ext cx="2387105" cy="811010"/>
        </a:xfrm>
        <a:prstGeom prst="roundRect">
          <a:avLst>
            <a:gd name="adj" fmla="val 10000"/>
          </a:avLst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hueOff val="6141779"/>
              <a:satOff val="-11348"/>
              <a:lumOff val="-366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Дискуссии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7022" y="2347875"/>
        <a:ext cx="2339597" cy="763502"/>
      </dsp:txXfrm>
    </dsp:sp>
    <dsp:sp modelId="{27FFD4C8-95FF-4623-9B0A-7182D4E031A1}">
      <dsp:nvSpPr>
        <dsp:cNvPr id="0" name=""/>
        <dsp:cNvSpPr/>
      </dsp:nvSpPr>
      <dsp:spPr>
        <a:xfrm>
          <a:off x="2627185" y="1045381"/>
          <a:ext cx="516083" cy="2663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3492"/>
              </a:lnTo>
              <a:lnTo>
                <a:pt x="516083" y="2663492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CADD2-2761-47E7-B56F-FE55C64680E3}">
      <dsp:nvSpPr>
        <dsp:cNvPr id="0" name=""/>
        <dsp:cNvSpPr/>
      </dsp:nvSpPr>
      <dsp:spPr>
        <a:xfrm>
          <a:off x="3143268" y="3324250"/>
          <a:ext cx="2383486" cy="76924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9525" cap="flat" cmpd="sng" algn="ctr">
          <a:solidFill>
            <a:schemeClr val="accent5">
              <a:hueOff val="9212669"/>
              <a:satOff val="-17022"/>
              <a:lumOff val="-549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Классные часы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5798" y="3346780"/>
        <a:ext cx="2338426" cy="724186"/>
      </dsp:txXfrm>
    </dsp:sp>
    <dsp:sp modelId="{E64567E7-1355-4ACC-BD76-4D6C5123687D}">
      <dsp:nvSpPr>
        <dsp:cNvPr id="0" name=""/>
        <dsp:cNvSpPr/>
      </dsp:nvSpPr>
      <dsp:spPr>
        <a:xfrm>
          <a:off x="5639538" y="3664"/>
          <a:ext cx="2478043" cy="1031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8425338"/>
                <a:satOff val="-34043"/>
                <a:lumOff val="-10980"/>
                <a:alphaOff val="0"/>
                <a:shade val="51000"/>
                <a:satMod val="130000"/>
              </a:schemeClr>
            </a:gs>
            <a:gs pos="80000">
              <a:schemeClr val="accent5">
                <a:hueOff val="18425338"/>
                <a:satOff val="-34043"/>
                <a:lumOff val="-10980"/>
                <a:alphaOff val="0"/>
                <a:shade val="93000"/>
                <a:satMod val="130000"/>
              </a:schemeClr>
            </a:gs>
            <a:gs pos="100000">
              <a:schemeClr val="accent5">
                <a:hueOff val="18425338"/>
                <a:satOff val="-34043"/>
                <a:lumOff val="-10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69750" y="33876"/>
        <a:ext cx="2417619" cy="971091"/>
      </dsp:txXfrm>
    </dsp:sp>
    <dsp:sp modelId="{FCD8738B-1CD3-4D61-B60B-F507F3244690}">
      <dsp:nvSpPr>
        <dsp:cNvPr id="0" name=""/>
        <dsp:cNvSpPr/>
      </dsp:nvSpPr>
      <dsp:spPr>
        <a:xfrm>
          <a:off x="5887342" y="1035180"/>
          <a:ext cx="231085" cy="588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588"/>
              </a:lnTo>
              <a:lnTo>
                <a:pt x="231085" y="588588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37C19-5BFC-4DA3-8545-6BED613611B3}">
      <dsp:nvSpPr>
        <dsp:cNvPr id="0" name=""/>
        <dsp:cNvSpPr/>
      </dsp:nvSpPr>
      <dsp:spPr>
        <a:xfrm>
          <a:off x="6118428" y="1222806"/>
          <a:ext cx="1917626" cy="801924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9525" cap="flat" cmpd="sng" algn="ctr">
          <a:solidFill>
            <a:schemeClr val="accent5">
              <a:hueOff val="12283559"/>
              <a:satOff val="-22695"/>
              <a:lumOff val="-73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41916" y="1246294"/>
        <a:ext cx="1870650" cy="754948"/>
      </dsp:txXfrm>
    </dsp:sp>
    <dsp:sp modelId="{599BC121-843C-4D0F-9E3C-FCE1C4873812}">
      <dsp:nvSpPr>
        <dsp:cNvPr id="0" name=""/>
        <dsp:cNvSpPr/>
      </dsp:nvSpPr>
      <dsp:spPr>
        <a:xfrm>
          <a:off x="5887342" y="1035180"/>
          <a:ext cx="231085" cy="1572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2630"/>
              </a:lnTo>
              <a:lnTo>
                <a:pt x="231085" y="157263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D26C6B-5A7B-4F7E-98DA-DA6CDE4DCF9A}">
      <dsp:nvSpPr>
        <dsp:cNvPr id="0" name=""/>
        <dsp:cNvSpPr/>
      </dsp:nvSpPr>
      <dsp:spPr>
        <a:xfrm>
          <a:off x="6118428" y="2206848"/>
          <a:ext cx="1975121" cy="801924"/>
        </a:xfrm>
        <a:prstGeom prst="roundRect">
          <a:avLst>
            <a:gd name="adj" fmla="val 10000"/>
          </a:avLst>
        </a:prstGeom>
        <a:solidFill>
          <a:srgbClr val="FFCCFF">
            <a:alpha val="89804"/>
          </a:srgbClr>
        </a:solidFill>
        <a:ln w="9525" cap="flat" cmpd="sng" algn="ctr">
          <a:solidFill>
            <a:schemeClr val="accent5">
              <a:hueOff val="15354447"/>
              <a:satOff val="-28369"/>
              <a:lumOff val="-915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Конкурсы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41916" y="2230336"/>
        <a:ext cx="1928145" cy="754948"/>
      </dsp:txXfrm>
    </dsp:sp>
    <dsp:sp modelId="{C187F453-5985-49E1-8768-7CB9B3C5D94B}">
      <dsp:nvSpPr>
        <dsp:cNvPr id="0" name=""/>
        <dsp:cNvSpPr/>
      </dsp:nvSpPr>
      <dsp:spPr>
        <a:xfrm>
          <a:off x="5887342" y="1035180"/>
          <a:ext cx="231085" cy="2925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5108"/>
              </a:lnTo>
              <a:lnTo>
                <a:pt x="231085" y="2925108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FAEB3-A2E0-4DBD-84A2-C360F5E145EC}">
      <dsp:nvSpPr>
        <dsp:cNvPr id="0" name=""/>
        <dsp:cNvSpPr/>
      </dsp:nvSpPr>
      <dsp:spPr>
        <a:xfrm>
          <a:off x="6118428" y="3272903"/>
          <a:ext cx="2041610" cy="1374771"/>
        </a:xfrm>
        <a:prstGeom prst="roundRect">
          <a:avLst>
            <a:gd name="adj" fmla="val 10000"/>
          </a:avLst>
        </a:prstGeom>
        <a:solidFill>
          <a:srgbClr val="99FFCC">
            <a:alpha val="89804"/>
          </a:srgbClr>
        </a:solidFill>
        <a:ln w="9525" cap="flat" cmpd="sng" algn="ctr">
          <a:solidFill>
            <a:schemeClr val="accent5">
              <a:hueOff val="18425338"/>
              <a:satOff val="-34043"/>
              <a:lumOff val="-1098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Спортивные секции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58694" y="3313169"/>
        <a:ext cx="1961078" cy="12942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3DA7A-5907-449B-9EC3-8CAC3A8CF150}">
      <dsp:nvSpPr>
        <dsp:cNvPr id="0" name=""/>
        <dsp:cNvSpPr/>
      </dsp:nvSpPr>
      <dsp:spPr>
        <a:xfrm>
          <a:off x="2221599" y="-89313"/>
          <a:ext cx="2963433" cy="117067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Социометрические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исследования</a:t>
          </a:r>
          <a:endParaRPr lang="ru-RU" sz="2400" b="0" kern="12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78746" y="-32166"/>
        <a:ext cx="2849139" cy="1056377"/>
      </dsp:txXfrm>
    </dsp:sp>
    <dsp:sp modelId="{9165B734-E4BD-4A63-9F36-CFAC906122F2}">
      <dsp:nvSpPr>
        <dsp:cNvPr id="0" name=""/>
        <dsp:cNvSpPr/>
      </dsp:nvSpPr>
      <dsp:spPr>
        <a:xfrm>
          <a:off x="2244134" y="944800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2947902" y="104579"/>
              </a:moveTo>
              <a:arcTo wR="2267254" hR="2267254" stAng="17248206" swAng="109551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28B3E-A356-49D9-A896-D24E1FF3EA41}">
      <dsp:nvSpPr>
        <dsp:cNvPr id="0" name=""/>
        <dsp:cNvSpPr/>
      </dsp:nvSpPr>
      <dsp:spPr>
        <a:xfrm>
          <a:off x="4780607" y="1375811"/>
          <a:ext cx="2663206" cy="1109709"/>
        </a:xfrm>
        <a:prstGeom prst="roundRect">
          <a:avLst/>
        </a:prstGeom>
        <a:gradFill rotWithShape="0">
          <a:gsLst>
            <a:gs pos="0">
              <a:schemeClr val="accent5">
                <a:hueOff val="3685068"/>
                <a:satOff val="-6809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5">
                <a:hueOff val="3685068"/>
                <a:satOff val="-6809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5">
                <a:hueOff val="3685068"/>
                <a:satOff val="-6809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Психологические тренинги</a:t>
          </a:r>
          <a:endParaRPr lang="ru-RU" sz="2000" kern="1200" dirty="0"/>
        </a:p>
      </dsp:txBody>
      <dsp:txXfrm>
        <a:off x="4834779" y="1429983"/>
        <a:ext cx="2554862" cy="1001365"/>
      </dsp:txXfrm>
    </dsp:sp>
    <dsp:sp modelId="{C3C406EA-34B7-4FCD-B71A-3BD808C9675F}">
      <dsp:nvSpPr>
        <dsp:cNvPr id="0" name=""/>
        <dsp:cNvSpPr/>
      </dsp:nvSpPr>
      <dsp:spPr>
        <a:xfrm>
          <a:off x="1702439" y="198698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4534399" y="2289480"/>
              </a:moveTo>
              <a:arcTo wR="2267254" hR="2267254" stAng="33702" swAng="395419"/>
            </a:path>
          </a:pathLst>
        </a:custGeom>
        <a:noFill/>
        <a:ln w="9525" cap="flat" cmpd="sng" algn="ctr">
          <a:solidFill>
            <a:schemeClr val="accent5">
              <a:hueOff val="3685068"/>
              <a:satOff val="-6809"/>
              <a:lumOff val="-2196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D87D35-BFD5-419B-8AC2-BBABA969EAAE}">
      <dsp:nvSpPr>
        <dsp:cNvPr id="0" name=""/>
        <dsp:cNvSpPr/>
      </dsp:nvSpPr>
      <dsp:spPr>
        <a:xfrm>
          <a:off x="4894248" y="2750870"/>
          <a:ext cx="2549565" cy="1022698"/>
        </a:xfrm>
        <a:prstGeom prst="roundRect">
          <a:avLst/>
        </a:prstGeom>
        <a:gradFill rotWithShape="0">
          <a:gsLst>
            <a:gs pos="0">
              <a:schemeClr val="accent5">
                <a:hueOff val="7370135"/>
                <a:satOff val="-13617"/>
                <a:lumOff val="-4392"/>
                <a:alphaOff val="0"/>
                <a:shade val="51000"/>
                <a:satMod val="130000"/>
              </a:schemeClr>
            </a:gs>
            <a:gs pos="80000">
              <a:schemeClr val="accent5">
                <a:hueOff val="7370135"/>
                <a:satOff val="-13617"/>
                <a:lumOff val="-4392"/>
                <a:alphaOff val="0"/>
                <a:shade val="93000"/>
                <a:satMod val="130000"/>
              </a:schemeClr>
            </a:gs>
            <a:gs pos="100000">
              <a:schemeClr val="accent5">
                <a:hueOff val="7370135"/>
                <a:satOff val="-13617"/>
                <a:lumOff val="-4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5">
                  <a:lumMod val="25000"/>
                </a:schemeClr>
              </a:solidFill>
            </a:rPr>
            <a:t>Игры, конкурсы, праздники</a:t>
          </a:r>
          <a:endParaRPr lang="ru-RU" sz="2000" b="0" kern="1200" dirty="0">
            <a:solidFill>
              <a:schemeClr val="accent5">
                <a:lumMod val="25000"/>
              </a:schemeClr>
            </a:solidFill>
          </a:endParaRPr>
        </a:p>
      </dsp:txBody>
      <dsp:txXfrm>
        <a:off x="4944172" y="2800794"/>
        <a:ext cx="2449717" cy="922850"/>
      </dsp:txXfrm>
    </dsp:sp>
    <dsp:sp modelId="{52ACBF0E-CD86-4E26-8F17-54847FEFBFD2}">
      <dsp:nvSpPr>
        <dsp:cNvPr id="0" name=""/>
        <dsp:cNvSpPr/>
      </dsp:nvSpPr>
      <dsp:spPr>
        <a:xfrm>
          <a:off x="2070995" y="-28272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3929213" y="3809439"/>
              </a:moveTo>
              <a:arcTo wR="2267254" hR="2267254" stAng="2571554" swAng="1550943"/>
            </a:path>
          </a:pathLst>
        </a:custGeom>
        <a:noFill/>
        <a:ln w="9525" cap="flat" cmpd="sng" algn="ctr">
          <a:solidFill>
            <a:schemeClr val="accent5">
              <a:hueOff val="7370135"/>
              <a:satOff val="-13617"/>
              <a:lumOff val="-439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DA621-003E-4BB2-8A38-606FC6A9D25F}">
      <dsp:nvSpPr>
        <dsp:cNvPr id="0" name=""/>
        <dsp:cNvSpPr/>
      </dsp:nvSpPr>
      <dsp:spPr>
        <a:xfrm>
          <a:off x="2302506" y="4355215"/>
          <a:ext cx="2926257" cy="1119017"/>
        </a:xfrm>
        <a:prstGeom prst="roundRect">
          <a:avLst/>
        </a:prstGeom>
        <a:gradFill rotWithShape="0">
          <a:gsLst>
            <a:gs pos="0">
              <a:schemeClr val="accent5">
                <a:hueOff val="11055203"/>
                <a:satOff val="-20426"/>
                <a:lumOff val="-6588"/>
                <a:alphaOff val="0"/>
                <a:shade val="51000"/>
                <a:satMod val="130000"/>
              </a:schemeClr>
            </a:gs>
            <a:gs pos="80000">
              <a:schemeClr val="accent5">
                <a:hueOff val="11055203"/>
                <a:satOff val="-20426"/>
                <a:lumOff val="-6588"/>
                <a:alphaOff val="0"/>
                <a:shade val="93000"/>
                <a:satMod val="130000"/>
              </a:schemeClr>
            </a:gs>
            <a:gs pos="100000">
              <a:schemeClr val="accent5">
                <a:hueOff val="11055203"/>
                <a:satOff val="-20426"/>
                <a:lumOff val="-6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Совместные родительские собрания</a:t>
          </a:r>
          <a:endParaRPr lang="ru-RU" sz="2000" kern="1200" dirty="0"/>
        </a:p>
      </dsp:txBody>
      <dsp:txXfrm>
        <a:off x="2357132" y="4409841"/>
        <a:ext cx="2817005" cy="1009765"/>
      </dsp:txXfrm>
    </dsp:sp>
    <dsp:sp modelId="{612437C5-9CFD-4B90-9A5F-122579A182BD}">
      <dsp:nvSpPr>
        <dsp:cNvPr id="0" name=""/>
        <dsp:cNvSpPr/>
      </dsp:nvSpPr>
      <dsp:spPr>
        <a:xfrm>
          <a:off x="972258" y="65568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1320232" y="4327252"/>
              </a:moveTo>
              <a:arcTo wR="2267254" hR="2267254" stAng="6881351" swAng="1653171"/>
            </a:path>
          </a:pathLst>
        </a:custGeom>
        <a:noFill/>
        <a:ln w="9525" cap="flat" cmpd="sng" algn="ctr">
          <a:solidFill>
            <a:schemeClr val="accent5">
              <a:hueOff val="11055203"/>
              <a:satOff val="-20426"/>
              <a:lumOff val="-6588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8D1E3-E44F-4CCF-896F-4ABA2750A797}">
      <dsp:nvSpPr>
        <dsp:cNvPr id="0" name=""/>
        <dsp:cNvSpPr/>
      </dsp:nvSpPr>
      <dsp:spPr>
        <a:xfrm>
          <a:off x="0" y="2750848"/>
          <a:ext cx="2588841" cy="961553"/>
        </a:xfrm>
        <a:prstGeom prst="roundRect">
          <a:avLst/>
        </a:prstGeom>
        <a:gradFill rotWithShape="0">
          <a:gsLst>
            <a:gs pos="0">
              <a:schemeClr val="accent5">
                <a:hueOff val="14740270"/>
                <a:satOff val="-27234"/>
                <a:lumOff val="-8784"/>
                <a:alphaOff val="0"/>
                <a:shade val="51000"/>
                <a:satMod val="130000"/>
              </a:schemeClr>
            </a:gs>
            <a:gs pos="80000">
              <a:schemeClr val="accent5">
                <a:hueOff val="14740270"/>
                <a:satOff val="-27234"/>
                <a:lumOff val="-8784"/>
                <a:alphaOff val="0"/>
                <a:shade val="93000"/>
                <a:satMod val="130000"/>
              </a:schemeClr>
            </a:gs>
            <a:gs pos="100000">
              <a:schemeClr val="accent5">
                <a:hueOff val="14740270"/>
                <a:satOff val="-27234"/>
                <a:lumOff val="-8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25000"/>
                </a:schemeClr>
              </a:solidFill>
            </a:rPr>
            <a:t>Литературные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25000"/>
                </a:schemeClr>
              </a:solidFill>
            </a:rPr>
            <a:t>гостиные</a:t>
          </a:r>
          <a:endParaRPr lang="ru-RU" sz="2000" kern="1200" dirty="0">
            <a:solidFill>
              <a:schemeClr val="accent5">
                <a:lumMod val="25000"/>
              </a:schemeClr>
            </a:solidFill>
          </a:endParaRPr>
        </a:p>
      </dsp:txBody>
      <dsp:txXfrm>
        <a:off x="46939" y="2797787"/>
        <a:ext cx="2494963" cy="867675"/>
      </dsp:txXfrm>
    </dsp:sp>
    <dsp:sp modelId="{1969FCC7-86F2-42EE-B8D4-D2E2AF6910CC}">
      <dsp:nvSpPr>
        <dsp:cNvPr id="0" name=""/>
        <dsp:cNvSpPr/>
      </dsp:nvSpPr>
      <dsp:spPr>
        <a:xfrm>
          <a:off x="911168" y="-707666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336230" y="3455357"/>
              </a:moveTo>
              <a:arcTo wR="2267254" hR="2267254" stAng="8903834" swAng="551907"/>
            </a:path>
          </a:pathLst>
        </a:custGeom>
        <a:noFill/>
        <a:ln w="9525" cap="flat" cmpd="sng" algn="ctr">
          <a:solidFill>
            <a:schemeClr val="accent5">
              <a:hueOff val="14740270"/>
              <a:satOff val="-27234"/>
              <a:lumOff val="-878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5F1A8-0EE2-4F32-B683-984F43B74FA9}">
      <dsp:nvSpPr>
        <dsp:cNvPr id="0" name=""/>
        <dsp:cNvSpPr/>
      </dsp:nvSpPr>
      <dsp:spPr>
        <a:xfrm>
          <a:off x="0" y="1299425"/>
          <a:ext cx="2435288" cy="1120872"/>
        </a:xfrm>
        <a:prstGeom prst="roundRect">
          <a:avLst/>
        </a:prstGeom>
        <a:gradFill rotWithShape="0">
          <a:gsLst>
            <a:gs pos="0">
              <a:schemeClr val="accent5">
                <a:hueOff val="18425338"/>
                <a:satOff val="-34043"/>
                <a:lumOff val="-10980"/>
                <a:alphaOff val="0"/>
                <a:shade val="51000"/>
                <a:satMod val="130000"/>
              </a:schemeClr>
            </a:gs>
            <a:gs pos="80000">
              <a:schemeClr val="accent5">
                <a:hueOff val="18425338"/>
                <a:satOff val="-34043"/>
                <a:lumOff val="-10980"/>
                <a:alphaOff val="0"/>
                <a:shade val="93000"/>
                <a:satMod val="130000"/>
              </a:schemeClr>
            </a:gs>
            <a:gs pos="100000">
              <a:schemeClr val="accent5">
                <a:hueOff val="18425338"/>
                <a:satOff val="-34043"/>
                <a:lumOff val="-10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Классные часы</a:t>
          </a:r>
          <a:endParaRPr lang="ru-RU" sz="2000" kern="1200" dirty="0"/>
        </a:p>
      </dsp:txBody>
      <dsp:txXfrm>
        <a:off x="54716" y="1354141"/>
        <a:ext cx="2325856" cy="1011440"/>
      </dsp:txXfrm>
    </dsp:sp>
    <dsp:sp modelId="{D265BCEA-9DC1-4A47-948E-8F57CCFFFC10}">
      <dsp:nvSpPr>
        <dsp:cNvPr id="0" name=""/>
        <dsp:cNvSpPr/>
      </dsp:nvSpPr>
      <dsp:spPr>
        <a:xfrm>
          <a:off x="331867" y="1015536"/>
          <a:ext cx="4534508" cy="4534508"/>
        </a:xfrm>
        <a:custGeom>
          <a:avLst/>
          <a:gdLst/>
          <a:ahLst/>
          <a:cxnLst/>
          <a:rect l="0" t="0" r="0" b="0"/>
          <a:pathLst>
            <a:path>
              <a:moveTo>
                <a:pt x="1175442" y="280198"/>
              </a:moveTo>
              <a:arcTo wR="2267254" hR="2267254" stAng="14472773" swAng="1140545"/>
            </a:path>
          </a:pathLst>
        </a:custGeom>
        <a:noFill/>
        <a:ln w="9525" cap="flat" cmpd="sng" algn="ctr">
          <a:solidFill>
            <a:schemeClr val="accent5">
              <a:hueOff val="18425338"/>
              <a:satOff val="-34043"/>
              <a:lumOff val="-1098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B50E71-86A9-47C3-8AFA-FC4430F25A4D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2C1CE0-75D2-4E84-8ADB-FAA7CC1FA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53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4"/>
              <a:ext cx="500" cy="500"/>
              <a:chOff x="1727" y="870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5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1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40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40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25498-469F-43AD-87C3-060C364258C1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E5D3-FE0E-4D5F-802E-6A324E78A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48D7B-0060-46B8-82E6-D9CF39E6F04B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2A513-DAA7-4167-8A06-075A6482F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64F25-4798-4DD6-B030-731670C5F1A9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2538D-B839-4EFE-A068-DDC97D517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noProof="0" smtClean="0"/>
              <a:t>Вставка клипа мультимедиа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A6F93-B60C-4395-BED4-BBB59A3EC798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09D05-1C93-4D71-A1B2-459985D54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4070E-2750-4B81-A507-2270E1E6A7C2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7DFF2-6397-4ADD-A14C-F0819909E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44210-BFE1-4EF4-A752-AC687647E1A8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C4937-B515-4F0F-99D7-5EB7FA2D0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5EEFC-8AAA-40E5-BF5D-AE63EF55A113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936F-50DE-448E-ABC3-647CE39BA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589CF-F847-4D2D-8541-83FA4D11FF0B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8F51-3583-4685-B3CD-E2681E61A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8AB08-9E89-4D98-BC2A-63CB804CBFE7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2729B-4A12-4C8D-B02B-CCB0720A6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77976-A680-4522-BFB1-277521A2A7CD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F493E-B380-442E-AFC7-34B2E2DC6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A1A4-38A5-4E48-A64D-85E27BB8B7C7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0877-AC75-4FAE-B4D9-2CE582D8F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0C6F0-B296-44F5-9A43-E9675E5D4CD0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4E0AD-A084-4E76-99C7-88AC5FB36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D284F-4316-4356-86FE-AD9C8DA67694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DBC91-DBBB-4DA8-8550-938BD8BAD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85B62-CC0C-4785-B8A6-AB95731A6B4B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CE1E3-C346-4E8B-87C2-8CF9CE04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8174D-C432-4CE7-B44B-ED4854BD0743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58FB5-F687-412B-A473-A7A571026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4AB78-CAE1-4DFF-A91E-9A2FB37C5805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34BB1-5EB7-4362-8B1C-47E23BCE3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8294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105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8294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8295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10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8295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4139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8296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296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296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3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grpSp>
          <p:nvGrpSpPr>
            <p:cNvPr id="4108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8296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10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8296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110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8297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8297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29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3DF434A-ED83-4CB4-9950-BC6A389CEA20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829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232272E6-8001-4A24-84E7-29F271D6C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transition spd="slow">
    <p:strips dir="ld"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\5%20&#1072;\&#1086;&#1090;&#1095;&#1077;&#1090;\&#1059;&#1095;&#1072;&#1090;%20&#1074;%20&#1096;&#1082;&#1086;&#1083;&#1077;%20(&#1069;&#1076;&#1091;&#1072;&#1088;&#1076;%20&#1061;&#1080;&#1083;&#1100;)%20(-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185737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МАОУ Сладковская СОШ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428736"/>
            <a:ext cx="7429553" cy="2643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900113" y="4214813"/>
            <a:ext cx="82438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endParaRPr lang="ru-RU" sz="440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900113" y="4429125"/>
            <a:ext cx="824388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Мастер-класс на тему: « Работа классного руководителя в свете ФГОС второго поколения»</a:t>
            </a:r>
            <a:endParaRPr lang="ru-RU" sz="2400" b="1" kern="0" dirty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ru-RU" sz="4000" b="1" kern="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900113" y="5429250"/>
            <a:ext cx="82438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90000"/>
              </a:lnSpc>
              <a:defRPr/>
            </a:pPr>
            <a:r>
              <a:rPr lang="ru-RU" sz="20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Составила </a:t>
            </a: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ru-RU" sz="20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Андреева Е.Б.,</a:t>
            </a:r>
            <a:endParaRPr lang="ru-RU" sz="2000" b="1" kern="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классный </a:t>
            </a:r>
            <a:r>
              <a:rPr lang="ru-RU" sz="20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руководитель 6 «а» </a:t>
            </a: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класса</a:t>
            </a:r>
          </a:p>
          <a:p>
            <a:pPr algn="ctr">
              <a:lnSpc>
                <a:spcPct val="90000"/>
              </a:lnSpc>
              <a:defRPr/>
            </a:pPr>
            <a:endParaRPr lang="ru-RU" sz="4000" b="1" kern="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Учат в школе (Эдуард Хиль) 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357188"/>
            <a:ext cx="8701087" cy="141763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«Школа человечности»</a:t>
            </a:r>
            <a:endParaRPr lang="ru-RU" sz="40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571500" y="1785938"/>
            <a:ext cx="8572500" cy="46370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 понятие толерантность, углубить понимание его значения;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Отработать умение видеть межиндивидуальные различия и показать, что такое толерантное отношение к  различиям;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чувству солидарности и гордости за свой класс;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представление  о толерантном поведении в условиях конфликта интересов; 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участию в общешкольных делах.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754062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214414" y="1071546"/>
          <a:ext cx="744381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Классный час «Законы Сладковского района»</a:t>
            </a:r>
            <a:endParaRPr lang="ru-RU" sz="24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72816"/>
            <a:ext cx="4038600" cy="3960439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72816"/>
            <a:ext cx="4038600" cy="3744416"/>
          </a:xfrm>
        </p:spPr>
      </p:pic>
    </p:spTree>
    <p:extLst>
      <p:ext uri="{BB962C8B-B14F-4D97-AF65-F5344CB8AC3E}">
        <p14:creationId xmlns:p14="http://schemas.microsoft.com/office/powerpoint/2010/main" val="250734468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в мероприятиях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200" dirty="0" smtClean="0"/>
              <a:t>«Библиотечный урок»</a:t>
            </a:r>
            <a:endParaRPr lang="ru-RU" sz="2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91471" cy="639762"/>
          </a:xfrm>
        </p:spPr>
        <p:txBody>
          <a:bodyPr/>
          <a:lstStyle/>
          <a:p>
            <a:r>
              <a:rPr lang="ru-RU" sz="2200" dirty="0" smtClean="0"/>
              <a:t>«Работа с психологом»</a:t>
            </a:r>
            <a:endParaRPr lang="ru-RU" sz="2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420888"/>
            <a:ext cx="4041775" cy="3672407"/>
          </a:xfrm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4040188" cy="3600400"/>
          </a:xfrm>
        </p:spPr>
      </p:pic>
    </p:spTree>
    <p:extLst>
      <p:ext uri="{BB962C8B-B14F-4D97-AF65-F5344CB8AC3E}">
        <p14:creationId xmlns:p14="http://schemas.microsoft.com/office/powerpoint/2010/main" val="166108751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474840" cy="639762"/>
          </a:xfrm>
        </p:spPr>
        <p:txBody>
          <a:bodyPr/>
          <a:lstStyle/>
          <a:p>
            <a:r>
              <a:rPr lang="ru-RU" sz="1800" dirty="0" smtClean="0"/>
              <a:t>Классный час, посвященный Памяти жертв в Беслане</a:t>
            </a:r>
            <a:endParaRPr lang="ru-RU" sz="18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880"/>
            <a:ext cx="4040188" cy="36004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1800" dirty="0" smtClean="0"/>
              <a:t>Совместное мероприятие </a:t>
            </a:r>
          </a:p>
          <a:p>
            <a:pPr algn="ctr"/>
            <a:r>
              <a:rPr lang="ru-RU" sz="1800" dirty="0" smtClean="0"/>
              <a:t>к Дню Победы</a:t>
            </a:r>
            <a:endParaRPr lang="ru-RU" sz="1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348880"/>
            <a:ext cx="4041775" cy="3600399"/>
          </a:xfrm>
        </p:spPr>
      </p:pic>
    </p:spTree>
    <p:extLst>
      <p:ext uri="{BB962C8B-B14F-4D97-AF65-F5344CB8AC3E}">
        <p14:creationId xmlns:p14="http://schemas.microsoft.com/office/powerpoint/2010/main" val="68726792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«Праздник синего цвета»</a:t>
            </a: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1800" dirty="0" smtClean="0"/>
              <a:t>Урок-практикум в краеведческом музее</a:t>
            </a:r>
            <a:endParaRPr lang="ru-RU" sz="1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276872"/>
            <a:ext cx="4041775" cy="3816424"/>
          </a:xfrm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76872"/>
            <a:ext cx="4040188" cy="3816424"/>
          </a:xfrm>
        </p:spPr>
      </p:pic>
    </p:spTree>
    <p:extLst>
      <p:ext uri="{BB962C8B-B14F-4D97-AF65-F5344CB8AC3E}">
        <p14:creationId xmlns:p14="http://schemas.microsoft.com/office/powerpoint/2010/main" val="418406324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357188"/>
            <a:ext cx="8243887" cy="13144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«Интеллект»</a:t>
            </a:r>
            <a:endParaRPr lang="ru-RU" sz="40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85813" y="1857374"/>
            <a:ext cx="8001000" cy="4667969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возможности каждого ученика в частности, его кругозор, познавательные интересы, увлечения;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 с педагогами определить методы, приемы, формы индивидуальной работы с учащимися на уроке, так и во внеурочной деятельности;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внеклассных мероприятий развивать позитивное отношение ученика к собственному интеллектуальному развитию.   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9693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928662" y="1285860"/>
          <a:ext cx="8786842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936103"/>
          </a:xfrm>
        </p:spPr>
        <p:txBody>
          <a:bodyPr/>
          <a:lstStyle/>
          <a:p>
            <a:pPr algn="ctr"/>
            <a:r>
              <a:rPr lang="ru-RU" sz="1800" dirty="0" smtClean="0"/>
              <a:t>Выпуск литературной газеты, к неделе Русского языка</a:t>
            </a:r>
            <a:endParaRPr lang="ru-RU" sz="1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1800" dirty="0" smtClean="0"/>
              <a:t>Библиотечный урок </a:t>
            </a:r>
          </a:p>
          <a:p>
            <a:r>
              <a:rPr lang="ru-RU" sz="1800" dirty="0" smtClean="0"/>
              <a:t>«Что такое государство!»</a:t>
            </a:r>
            <a:endParaRPr lang="ru-RU" sz="18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4040188" cy="36004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420888"/>
            <a:ext cx="4041775" cy="3600400"/>
          </a:xfrm>
        </p:spPr>
      </p:pic>
    </p:spTree>
    <p:extLst>
      <p:ext uri="{BB962C8B-B14F-4D97-AF65-F5344CB8AC3E}">
        <p14:creationId xmlns:p14="http://schemas.microsoft.com/office/powerpoint/2010/main" val="382481585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4040188" cy="3672408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420888"/>
            <a:ext cx="4041775" cy="3672407"/>
          </a:xfrm>
        </p:spPr>
      </p:pic>
    </p:spTree>
    <p:extLst>
      <p:ext uri="{BB962C8B-B14F-4D97-AF65-F5344CB8AC3E}">
        <p14:creationId xmlns:p14="http://schemas.microsoft.com/office/powerpoint/2010/main" val="358572448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6120680" cy="810394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Классный руководитель «6 «а» класса 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МАОУ Сладковская СОШ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668" y="1772816"/>
            <a:ext cx="7380312" cy="4920208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2117369" cy="3131369"/>
          </a:xfrm>
        </p:spPr>
      </p:pic>
    </p:spTree>
    <p:extLst>
      <p:ext uri="{BB962C8B-B14F-4D97-AF65-F5344CB8AC3E}">
        <p14:creationId xmlns:p14="http://schemas.microsoft.com/office/powerpoint/2010/main" val="95355936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43888" cy="13144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Самоуправление»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63" y="1928813"/>
            <a:ext cx="7715250" cy="4149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000" indent="-342000">
              <a:spcBef>
                <a:spcPts val="672"/>
              </a:spcBef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Обучать распределению обязанностей и          ролевым формам внутригруппового взаимодействия.</a:t>
            </a:r>
          </a:p>
          <a:p>
            <a:pPr marL="342000" indent="-342000">
              <a:spcBef>
                <a:spcPts val="672"/>
              </a:spcBef>
              <a:buSzPct val="100000"/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организаторские умения,   способности к деловому взаимодействию, умения и навыки межличностного общения</a:t>
            </a:r>
          </a:p>
          <a:p>
            <a:pPr marL="342000" indent="-342000">
              <a:spcBef>
                <a:spcPts val="672"/>
              </a:spcBef>
              <a:buSzPct val="100000"/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Побуждать детей к самостоятельности в принятии и реализации решений для достижения групповых целей.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25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000" dirty="0"/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</p:nvPr>
        </p:nvGraphicFramePr>
        <p:xfrm>
          <a:off x="842962" y="1357298"/>
          <a:ext cx="8301038" cy="4746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53786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Праздник мам!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880"/>
            <a:ext cx="4040188" cy="374441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«Мама , мамочка, мамуля»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348880"/>
            <a:ext cx="4041775" cy="3744415"/>
          </a:xfrm>
        </p:spPr>
      </p:pic>
    </p:spTree>
    <p:extLst>
      <p:ext uri="{BB962C8B-B14F-4D97-AF65-F5344CB8AC3E}">
        <p14:creationId xmlns:p14="http://schemas.microsoft.com/office/powerpoint/2010/main" val="223533021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20888"/>
            <a:ext cx="4041775" cy="3672408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4040188" cy="3600400"/>
          </a:xfrm>
        </p:spPr>
      </p:pic>
    </p:spTree>
    <p:extLst>
      <p:ext uri="{BB962C8B-B14F-4D97-AF65-F5344CB8AC3E}">
        <p14:creationId xmlns:p14="http://schemas.microsoft.com/office/powerpoint/2010/main" val="417850885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85750"/>
            <a:ext cx="7286625" cy="11430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 моей работы как классного руководителя: 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1588" y="1785938"/>
            <a:ext cx="7872412" cy="4643437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всестороннего развития ребенка;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Способного самостоятельно строить свою жизнь;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Умеющего взаимодействовать с другими людьми;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Испытывающего гордость за свою страну, относящейся уважительно к ее истории и культуре;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Понимающего важность  и значимость здорового образа жизни;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878" y="1571612"/>
          <a:ext cx="8501122" cy="4708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642938"/>
            <a:ext cx="8229600" cy="12763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Здоровье и физическое развитие»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Светлана\Мои документы\фотки и рисунки\гимнаст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7308" y="0"/>
            <a:ext cx="1506692" cy="1428760"/>
          </a:xfrm>
          <a:prstGeom prst="flowChartAlternateProcess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2071688"/>
            <a:ext cx="7786687" cy="44291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понятие о здоровом образе жизни, который включает в себя физическое совершенство, психическое здоровье, социальную безопасность, правила гигиены.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Обучить детей культуре сохранения и совершенствования  собственного здоровья.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созданию условий для проявления физических возможностей детей.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500063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Методы и формы работы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819259"/>
          <a:ext cx="10787138" cy="5038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Здоровый образ жизни 5 «а» класса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960440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2776"/>
            <a:ext cx="4038600" cy="4248472"/>
          </a:xfrm>
        </p:spPr>
      </p:pic>
    </p:spTree>
    <p:extLst>
      <p:ext uri="{BB962C8B-B14F-4D97-AF65-F5344CB8AC3E}">
        <p14:creationId xmlns:p14="http://schemas.microsoft.com/office/powerpoint/2010/main" val="104928161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 ведём здоровый образ жизни»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«Осенний кросс»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1" y="2386142"/>
            <a:ext cx="4039985" cy="3528753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Секция «Баскетбол»</a:t>
            </a:r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20" y="2386142"/>
            <a:ext cx="4039985" cy="3528753"/>
          </a:xfrm>
        </p:spPr>
      </p:pic>
    </p:spTree>
    <p:extLst>
      <p:ext uri="{BB962C8B-B14F-4D97-AF65-F5344CB8AC3E}">
        <p14:creationId xmlns:p14="http://schemas.microsoft.com/office/powerpoint/2010/main" val="333656229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«Наши традиции!!!»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200" dirty="0" smtClean="0"/>
              <a:t>«Осенняя трапеза»</a:t>
            </a:r>
            <a:endParaRPr lang="ru-RU" sz="2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20888"/>
            <a:ext cx="4040188" cy="36004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2000" dirty="0" smtClean="0"/>
              <a:t>Поход в зимний лес»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420888"/>
            <a:ext cx="4041775" cy="3600399"/>
          </a:xfrm>
        </p:spPr>
      </p:pic>
    </p:spTree>
    <p:extLst>
      <p:ext uri="{BB962C8B-B14F-4D97-AF65-F5344CB8AC3E}">
        <p14:creationId xmlns:p14="http://schemas.microsoft.com/office/powerpoint/2010/main" val="49912483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478</Words>
  <Application>Microsoft Office PowerPoint</Application>
  <PresentationFormat>Экран (4:3)</PresentationFormat>
  <Paragraphs>99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Тема2</vt:lpstr>
      <vt:lpstr>МАОУ Сладковская СОШ </vt:lpstr>
      <vt:lpstr>Классный руководитель «6 «а» класса  МАОУ Сладковская СОШ</vt:lpstr>
      <vt:lpstr>Цель моей работы как классного руководителя: </vt:lpstr>
      <vt:lpstr>Основные направления программы</vt:lpstr>
      <vt:lpstr>Задачи работы классного руководителя в направлении  « Здоровье и физическое развитие»</vt:lpstr>
      <vt:lpstr>Методы и формы работы</vt:lpstr>
      <vt:lpstr>Здоровый образ жизни 5 «а» класса</vt:lpstr>
      <vt:lpstr>«Мы ведём здоровый образ жизни»</vt:lpstr>
      <vt:lpstr>«Наши традиции!!!»</vt:lpstr>
      <vt:lpstr>Задачи работы классного руководителя в направлении  «Школа человечности»</vt:lpstr>
      <vt:lpstr>Формы работы</vt:lpstr>
      <vt:lpstr>Классный час «Законы Сладковского района»</vt:lpstr>
      <vt:lpstr>Участие в мероприятиях</vt:lpstr>
      <vt:lpstr>Презентация PowerPoint</vt:lpstr>
      <vt:lpstr>Презентация PowerPoint</vt:lpstr>
      <vt:lpstr>Задачи работы классного руководителя в направлении  «Интеллект»</vt:lpstr>
      <vt:lpstr>Формы работы</vt:lpstr>
      <vt:lpstr>Презентация PowerPoint</vt:lpstr>
      <vt:lpstr>Презентация PowerPoint</vt:lpstr>
      <vt:lpstr>Задачи работы классного руководителя в направлении  « Самоуправление»</vt:lpstr>
      <vt:lpstr>Формы работы</vt:lpstr>
      <vt:lpstr>Презентация PowerPoint</vt:lpstr>
      <vt:lpstr>Работа с родителями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83</cp:revision>
  <dcterms:modified xsi:type="dcterms:W3CDTF">2017-02-07T10:28:25Z</dcterms:modified>
</cp:coreProperties>
</file>