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91" autoAdjust="0"/>
    <p:restoredTop sz="86412" autoAdjust="0"/>
  </p:normalViewPr>
  <p:slideViewPr>
    <p:cSldViewPr>
      <p:cViewPr varScale="1">
        <p:scale>
          <a:sx n="58" d="100"/>
          <a:sy n="58" d="100"/>
        </p:scale>
        <p:origin x="-58" y="-3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8" y="20419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25BDC2-C32F-4BD5-8CBC-390955A22A0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EDF30DB2-F31B-4769-9837-3C6252154D3A}">
      <dgm:prSet phldrT="[Текст]" phldr="1"/>
      <dgm:spPr/>
      <dgm:t>
        <a:bodyPr/>
        <a:lstStyle/>
        <a:p>
          <a:endParaRPr lang="ru-RU"/>
        </a:p>
      </dgm:t>
    </dgm:pt>
    <dgm:pt modelId="{654846C6-9EE8-4991-99D0-00848E7E1E0A}" type="parTrans" cxnId="{6BC137F4-F039-4E94-8907-E1A177FFCD82}">
      <dgm:prSet/>
      <dgm:spPr/>
      <dgm:t>
        <a:bodyPr/>
        <a:lstStyle/>
        <a:p>
          <a:endParaRPr lang="ru-RU"/>
        </a:p>
      </dgm:t>
    </dgm:pt>
    <dgm:pt modelId="{7F1905C7-4C5C-47AC-AA7A-4C96685876A9}" type="sibTrans" cxnId="{6BC137F4-F039-4E94-8907-E1A177FFCD82}">
      <dgm:prSet/>
      <dgm:spPr/>
      <dgm:t>
        <a:bodyPr/>
        <a:lstStyle/>
        <a:p>
          <a:endParaRPr lang="ru-RU"/>
        </a:p>
      </dgm:t>
    </dgm:pt>
    <dgm:pt modelId="{4CB46E9E-0FE8-4497-95D7-BAF2BA72D59D}">
      <dgm:prSet phldrT="[Текст]" phldr="1"/>
      <dgm:spPr/>
      <dgm:t>
        <a:bodyPr/>
        <a:lstStyle/>
        <a:p>
          <a:endParaRPr lang="ru-RU"/>
        </a:p>
      </dgm:t>
    </dgm:pt>
    <dgm:pt modelId="{04D9E9FD-203B-4623-ADB4-8087921D3920}" type="parTrans" cxnId="{8CE90E79-A5D0-4DD5-841C-29BC8764343E}">
      <dgm:prSet/>
      <dgm:spPr/>
      <dgm:t>
        <a:bodyPr/>
        <a:lstStyle/>
        <a:p>
          <a:endParaRPr lang="ru-RU"/>
        </a:p>
      </dgm:t>
    </dgm:pt>
    <dgm:pt modelId="{FA8BEFD9-069B-4716-A2EA-EB6685AA857F}" type="sibTrans" cxnId="{8CE90E79-A5D0-4DD5-841C-29BC8764343E}">
      <dgm:prSet/>
      <dgm:spPr/>
      <dgm:t>
        <a:bodyPr/>
        <a:lstStyle/>
        <a:p>
          <a:endParaRPr lang="ru-RU"/>
        </a:p>
      </dgm:t>
    </dgm:pt>
    <dgm:pt modelId="{02DAE4D3-F005-435B-8F2F-CB2FEF1B1AC6}">
      <dgm:prSet phldrT="[Текст]" phldr="1"/>
      <dgm:spPr/>
      <dgm:t>
        <a:bodyPr/>
        <a:lstStyle/>
        <a:p>
          <a:endParaRPr lang="ru-RU"/>
        </a:p>
      </dgm:t>
    </dgm:pt>
    <dgm:pt modelId="{B8CF6E10-F450-4D20-90EB-8F331E7C1137}" type="parTrans" cxnId="{6C26CD4F-24A0-42FF-8832-FE939E1AE32F}">
      <dgm:prSet/>
      <dgm:spPr/>
      <dgm:t>
        <a:bodyPr/>
        <a:lstStyle/>
        <a:p>
          <a:endParaRPr lang="ru-RU"/>
        </a:p>
      </dgm:t>
    </dgm:pt>
    <dgm:pt modelId="{AA5B06CA-7CAB-44AE-8D56-9AD9A79A5C80}" type="sibTrans" cxnId="{6C26CD4F-24A0-42FF-8832-FE939E1AE32F}">
      <dgm:prSet/>
      <dgm:spPr/>
      <dgm:t>
        <a:bodyPr/>
        <a:lstStyle/>
        <a:p>
          <a:endParaRPr lang="ru-RU"/>
        </a:p>
      </dgm:t>
    </dgm:pt>
    <dgm:pt modelId="{6903C399-1D87-4B56-83A5-01FE2E377E48}">
      <dgm:prSet phldrT="[Текст]" phldr="1"/>
      <dgm:spPr/>
      <dgm:t>
        <a:bodyPr/>
        <a:lstStyle/>
        <a:p>
          <a:endParaRPr lang="ru-RU"/>
        </a:p>
      </dgm:t>
    </dgm:pt>
    <dgm:pt modelId="{AD0889F7-5F79-45E6-B9B4-C77CCF676262}" type="parTrans" cxnId="{CCEA842E-0F2F-4EAD-8AF2-59DF00CBAF22}">
      <dgm:prSet/>
      <dgm:spPr/>
      <dgm:t>
        <a:bodyPr/>
        <a:lstStyle/>
        <a:p>
          <a:endParaRPr lang="ru-RU"/>
        </a:p>
      </dgm:t>
    </dgm:pt>
    <dgm:pt modelId="{E3EB844E-C008-4143-B2F9-D9FA56914803}" type="sibTrans" cxnId="{CCEA842E-0F2F-4EAD-8AF2-59DF00CBAF22}">
      <dgm:prSet/>
      <dgm:spPr/>
      <dgm:t>
        <a:bodyPr/>
        <a:lstStyle/>
        <a:p>
          <a:endParaRPr lang="ru-RU"/>
        </a:p>
      </dgm:t>
    </dgm:pt>
    <dgm:pt modelId="{4698D7FA-2318-4667-83EF-823F12E4D463}">
      <dgm:prSet phldrT="[Текст]" phldr="1"/>
      <dgm:spPr/>
      <dgm:t>
        <a:bodyPr/>
        <a:lstStyle/>
        <a:p>
          <a:endParaRPr lang="ru-RU"/>
        </a:p>
      </dgm:t>
    </dgm:pt>
    <dgm:pt modelId="{1380C6ED-D382-4047-926A-205CE5BBFBE1}" type="parTrans" cxnId="{F8256623-4719-4FB5-A1EE-CC78A029881E}">
      <dgm:prSet/>
      <dgm:spPr/>
      <dgm:t>
        <a:bodyPr/>
        <a:lstStyle/>
        <a:p>
          <a:endParaRPr lang="ru-RU"/>
        </a:p>
      </dgm:t>
    </dgm:pt>
    <dgm:pt modelId="{07198D72-EBB7-4C44-94E5-A0E2213CFDC5}" type="sibTrans" cxnId="{F8256623-4719-4FB5-A1EE-CC78A029881E}">
      <dgm:prSet/>
      <dgm:spPr/>
      <dgm:t>
        <a:bodyPr/>
        <a:lstStyle/>
        <a:p>
          <a:endParaRPr lang="ru-RU"/>
        </a:p>
      </dgm:t>
    </dgm:pt>
    <dgm:pt modelId="{C461EC5B-9CD3-47C7-A41C-DCAE1390D979}">
      <dgm:prSet phldrT="[Текст]" phldr="1"/>
      <dgm:spPr/>
      <dgm:t>
        <a:bodyPr/>
        <a:lstStyle/>
        <a:p>
          <a:endParaRPr lang="ru-RU"/>
        </a:p>
      </dgm:t>
    </dgm:pt>
    <dgm:pt modelId="{DF7C09A0-E02D-465C-BB11-EC1C04C69AD6}" type="parTrans" cxnId="{B4D603F3-6E91-4E66-96FA-25BDCE1DFACC}">
      <dgm:prSet/>
      <dgm:spPr/>
      <dgm:t>
        <a:bodyPr/>
        <a:lstStyle/>
        <a:p>
          <a:endParaRPr lang="ru-RU"/>
        </a:p>
      </dgm:t>
    </dgm:pt>
    <dgm:pt modelId="{A97AE78B-3610-4641-BCBA-91A429A01AF2}" type="sibTrans" cxnId="{B4D603F3-6E91-4E66-96FA-25BDCE1DFACC}">
      <dgm:prSet/>
      <dgm:spPr/>
      <dgm:t>
        <a:bodyPr/>
        <a:lstStyle/>
        <a:p>
          <a:endParaRPr lang="ru-RU"/>
        </a:p>
      </dgm:t>
    </dgm:pt>
    <dgm:pt modelId="{302B4EEC-E2F1-437F-B823-006EF9AE0333}" type="pres">
      <dgm:prSet presAssocID="{F625BDC2-C32F-4BD5-8CBC-390955A22A0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39C0FE7-95EC-4ABC-82FE-A9FA5E2F6335}" type="pres">
      <dgm:prSet presAssocID="{EDF30DB2-F31B-4769-9837-3C6252154D3A}" presName="composite" presStyleCnt="0"/>
      <dgm:spPr/>
    </dgm:pt>
    <dgm:pt modelId="{E18CB844-17A3-4DD2-853F-38A911FFA691}" type="pres">
      <dgm:prSet presAssocID="{EDF30DB2-F31B-4769-9837-3C6252154D3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3FBDA-E327-4172-8E89-EE5088820C46}" type="pres">
      <dgm:prSet presAssocID="{EDF30DB2-F31B-4769-9837-3C6252154D3A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6B366F-D191-416E-96B4-E52C75AB55FD}" type="pres">
      <dgm:prSet presAssocID="{EDF30DB2-F31B-4769-9837-3C6252154D3A}" presName="BalanceSpacing" presStyleCnt="0"/>
      <dgm:spPr/>
    </dgm:pt>
    <dgm:pt modelId="{3952E615-C856-46A2-B893-F263664B002D}" type="pres">
      <dgm:prSet presAssocID="{EDF30DB2-F31B-4769-9837-3C6252154D3A}" presName="BalanceSpacing1" presStyleCnt="0"/>
      <dgm:spPr/>
    </dgm:pt>
    <dgm:pt modelId="{E8CC7670-5BCA-4600-AA93-B8DAA4F0225A}" type="pres">
      <dgm:prSet presAssocID="{7F1905C7-4C5C-47AC-AA7A-4C96685876A9}" presName="Accent1Text" presStyleLbl="node1" presStyleIdx="1" presStyleCnt="6"/>
      <dgm:spPr/>
      <dgm:t>
        <a:bodyPr/>
        <a:lstStyle/>
        <a:p>
          <a:endParaRPr lang="ru-RU"/>
        </a:p>
      </dgm:t>
    </dgm:pt>
    <dgm:pt modelId="{17942226-7CAE-4F98-B5C9-2D508B599EB6}" type="pres">
      <dgm:prSet presAssocID="{7F1905C7-4C5C-47AC-AA7A-4C96685876A9}" presName="spaceBetweenRectangles" presStyleCnt="0"/>
      <dgm:spPr/>
    </dgm:pt>
    <dgm:pt modelId="{9F4661F1-3303-4DF7-B631-D00D92C0EC81}" type="pres">
      <dgm:prSet presAssocID="{02DAE4D3-F005-435B-8F2F-CB2FEF1B1AC6}" presName="composite" presStyleCnt="0"/>
      <dgm:spPr/>
    </dgm:pt>
    <dgm:pt modelId="{CE8C84A0-F690-4124-82FC-733C85751A50}" type="pres">
      <dgm:prSet presAssocID="{02DAE4D3-F005-435B-8F2F-CB2FEF1B1AC6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DA606-9649-4925-9ACE-C167D9910F4A}" type="pres">
      <dgm:prSet presAssocID="{02DAE4D3-F005-435B-8F2F-CB2FEF1B1AC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190863-953D-4622-A0D1-6B9999B97C16}" type="pres">
      <dgm:prSet presAssocID="{02DAE4D3-F005-435B-8F2F-CB2FEF1B1AC6}" presName="BalanceSpacing" presStyleCnt="0"/>
      <dgm:spPr/>
    </dgm:pt>
    <dgm:pt modelId="{3F98837A-D8D5-455C-A920-1A8DB9CDBBA8}" type="pres">
      <dgm:prSet presAssocID="{02DAE4D3-F005-435B-8F2F-CB2FEF1B1AC6}" presName="BalanceSpacing1" presStyleCnt="0"/>
      <dgm:spPr/>
    </dgm:pt>
    <dgm:pt modelId="{3C9DD509-3951-4B65-9459-4048C9F0D9D9}" type="pres">
      <dgm:prSet presAssocID="{AA5B06CA-7CAB-44AE-8D56-9AD9A79A5C80}" presName="Accent1Text" presStyleLbl="node1" presStyleIdx="3" presStyleCnt="6"/>
      <dgm:spPr/>
      <dgm:t>
        <a:bodyPr/>
        <a:lstStyle/>
        <a:p>
          <a:endParaRPr lang="ru-RU"/>
        </a:p>
      </dgm:t>
    </dgm:pt>
    <dgm:pt modelId="{F1735895-8C95-4D90-BB99-849E29C961CE}" type="pres">
      <dgm:prSet presAssocID="{AA5B06CA-7CAB-44AE-8D56-9AD9A79A5C80}" presName="spaceBetweenRectangles" presStyleCnt="0"/>
      <dgm:spPr/>
    </dgm:pt>
    <dgm:pt modelId="{34B3F7A0-DFF6-4DD0-BAA1-6CF0899B78CE}" type="pres">
      <dgm:prSet presAssocID="{4698D7FA-2318-4667-83EF-823F12E4D463}" presName="composite" presStyleCnt="0"/>
      <dgm:spPr/>
    </dgm:pt>
    <dgm:pt modelId="{628F774F-E1FB-405D-A2AD-87BC10EF4992}" type="pres">
      <dgm:prSet presAssocID="{4698D7FA-2318-4667-83EF-823F12E4D463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55665B-1449-43AF-8941-9A82A2B2E6B0}" type="pres">
      <dgm:prSet presAssocID="{4698D7FA-2318-4667-83EF-823F12E4D463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221502-E7DB-4373-A199-DE203472EE36}" type="pres">
      <dgm:prSet presAssocID="{4698D7FA-2318-4667-83EF-823F12E4D463}" presName="BalanceSpacing" presStyleCnt="0"/>
      <dgm:spPr/>
    </dgm:pt>
    <dgm:pt modelId="{D166A064-CD34-4F8A-911A-792AAF24C4C3}" type="pres">
      <dgm:prSet presAssocID="{4698D7FA-2318-4667-83EF-823F12E4D463}" presName="BalanceSpacing1" presStyleCnt="0"/>
      <dgm:spPr/>
    </dgm:pt>
    <dgm:pt modelId="{7EE92642-A9A2-4C0F-A427-8728B29F48F4}" type="pres">
      <dgm:prSet presAssocID="{07198D72-EBB7-4C44-94E5-A0E2213CFDC5}" presName="Accent1Text" presStyleLbl="node1" presStyleIdx="5" presStyleCnt="6"/>
      <dgm:spPr/>
      <dgm:t>
        <a:bodyPr/>
        <a:lstStyle/>
        <a:p>
          <a:endParaRPr lang="ru-RU"/>
        </a:p>
      </dgm:t>
    </dgm:pt>
  </dgm:ptLst>
  <dgm:cxnLst>
    <dgm:cxn modelId="{6BC137F4-F039-4E94-8907-E1A177FFCD82}" srcId="{F625BDC2-C32F-4BD5-8CBC-390955A22A00}" destId="{EDF30DB2-F31B-4769-9837-3C6252154D3A}" srcOrd="0" destOrd="0" parTransId="{654846C6-9EE8-4991-99D0-00848E7E1E0A}" sibTransId="{7F1905C7-4C5C-47AC-AA7A-4C96685876A9}"/>
    <dgm:cxn modelId="{2B88CE5B-48E1-43FC-B343-E17C187A80A0}" type="presOf" srcId="{C461EC5B-9CD3-47C7-A41C-DCAE1390D979}" destId="{7955665B-1449-43AF-8941-9A82A2B2E6B0}" srcOrd="0" destOrd="0" presId="urn:microsoft.com/office/officeart/2008/layout/AlternatingHexagons"/>
    <dgm:cxn modelId="{814B9991-A8E4-4A45-A27B-6E88323E49E7}" type="presOf" srcId="{6903C399-1D87-4B56-83A5-01FE2E377E48}" destId="{85ADA606-9649-4925-9ACE-C167D9910F4A}" srcOrd="0" destOrd="0" presId="urn:microsoft.com/office/officeart/2008/layout/AlternatingHexagons"/>
    <dgm:cxn modelId="{F8256623-4719-4FB5-A1EE-CC78A029881E}" srcId="{F625BDC2-C32F-4BD5-8CBC-390955A22A00}" destId="{4698D7FA-2318-4667-83EF-823F12E4D463}" srcOrd="2" destOrd="0" parTransId="{1380C6ED-D382-4047-926A-205CE5BBFBE1}" sibTransId="{07198D72-EBB7-4C44-94E5-A0E2213CFDC5}"/>
    <dgm:cxn modelId="{4B486339-CBB8-4119-A733-7D5E24D281A7}" type="presOf" srcId="{EDF30DB2-F31B-4769-9837-3C6252154D3A}" destId="{E18CB844-17A3-4DD2-853F-38A911FFA691}" srcOrd="0" destOrd="0" presId="urn:microsoft.com/office/officeart/2008/layout/AlternatingHexagons"/>
    <dgm:cxn modelId="{301576AF-9C08-4373-8EBD-CCD9915F3B38}" type="presOf" srcId="{4CB46E9E-0FE8-4497-95D7-BAF2BA72D59D}" destId="{22D3FBDA-E327-4172-8E89-EE5088820C46}" srcOrd="0" destOrd="0" presId="urn:microsoft.com/office/officeart/2008/layout/AlternatingHexagons"/>
    <dgm:cxn modelId="{BABED974-DC0B-441D-B655-483344A3EE27}" type="presOf" srcId="{02DAE4D3-F005-435B-8F2F-CB2FEF1B1AC6}" destId="{CE8C84A0-F690-4124-82FC-733C85751A50}" srcOrd="0" destOrd="0" presId="urn:microsoft.com/office/officeart/2008/layout/AlternatingHexagons"/>
    <dgm:cxn modelId="{D579FD4F-1D41-4534-91F1-D913A8B7F750}" type="presOf" srcId="{07198D72-EBB7-4C44-94E5-A0E2213CFDC5}" destId="{7EE92642-A9A2-4C0F-A427-8728B29F48F4}" srcOrd="0" destOrd="0" presId="urn:microsoft.com/office/officeart/2008/layout/AlternatingHexagons"/>
    <dgm:cxn modelId="{6F901C36-DEF2-43C5-B544-0160ACD1D0F3}" type="presOf" srcId="{7F1905C7-4C5C-47AC-AA7A-4C96685876A9}" destId="{E8CC7670-5BCA-4600-AA93-B8DAA4F0225A}" srcOrd="0" destOrd="0" presId="urn:microsoft.com/office/officeart/2008/layout/AlternatingHexagons"/>
    <dgm:cxn modelId="{CCEA842E-0F2F-4EAD-8AF2-59DF00CBAF22}" srcId="{02DAE4D3-F005-435B-8F2F-CB2FEF1B1AC6}" destId="{6903C399-1D87-4B56-83A5-01FE2E377E48}" srcOrd="0" destOrd="0" parTransId="{AD0889F7-5F79-45E6-B9B4-C77CCF676262}" sibTransId="{E3EB844E-C008-4143-B2F9-D9FA56914803}"/>
    <dgm:cxn modelId="{5B78A22D-9768-4687-B277-0BAF558DD762}" type="presOf" srcId="{F625BDC2-C32F-4BD5-8CBC-390955A22A00}" destId="{302B4EEC-E2F1-437F-B823-006EF9AE0333}" srcOrd="0" destOrd="0" presId="urn:microsoft.com/office/officeart/2008/layout/AlternatingHexagons"/>
    <dgm:cxn modelId="{6C26CD4F-24A0-42FF-8832-FE939E1AE32F}" srcId="{F625BDC2-C32F-4BD5-8CBC-390955A22A00}" destId="{02DAE4D3-F005-435B-8F2F-CB2FEF1B1AC6}" srcOrd="1" destOrd="0" parTransId="{B8CF6E10-F450-4D20-90EB-8F331E7C1137}" sibTransId="{AA5B06CA-7CAB-44AE-8D56-9AD9A79A5C80}"/>
    <dgm:cxn modelId="{9ADD8F6C-3A41-42C8-87B5-7D0606814A68}" type="presOf" srcId="{AA5B06CA-7CAB-44AE-8D56-9AD9A79A5C80}" destId="{3C9DD509-3951-4B65-9459-4048C9F0D9D9}" srcOrd="0" destOrd="0" presId="urn:microsoft.com/office/officeart/2008/layout/AlternatingHexagons"/>
    <dgm:cxn modelId="{8CE90E79-A5D0-4DD5-841C-29BC8764343E}" srcId="{EDF30DB2-F31B-4769-9837-3C6252154D3A}" destId="{4CB46E9E-0FE8-4497-95D7-BAF2BA72D59D}" srcOrd="0" destOrd="0" parTransId="{04D9E9FD-203B-4623-ADB4-8087921D3920}" sibTransId="{FA8BEFD9-069B-4716-A2EA-EB6685AA857F}"/>
    <dgm:cxn modelId="{ABC4FEE1-66CB-48C2-9DEE-6EB817136A08}" type="presOf" srcId="{4698D7FA-2318-4667-83EF-823F12E4D463}" destId="{628F774F-E1FB-405D-A2AD-87BC10EF4992}" srcOrd="0" destOrd="0" presId="urn:microsoft.com/office/officeart/2008/layout/AlternatingHexagons"/>
    <dgm:cxn modelId="{B4D603F3-6E91-4E66-96FA-25BDCE1DFACC}" srcId="{4698D7FA-2318-4667-83EF-823F12E4D463}" destId="{C461EC5B-9CD3-47C7-A41C-DCAE1390D979}" srcOrd="0" destOrd="0" parTransId="{DF7C09A0-E02D-465C-BB11-EC1C04C69AD6}" sibTransId="{A97AE78B-3610-4641-BCBA-91A429A01AF2}"/>
    <dgm:cxn modelId="{E89AC632-1C51-48C9-B40F-86A712CAE80B}" type="presParOf" srcId="{302B4EEC-E2F1-437F-B823-006EF9AE0333}" destId="{A39C0FE7-95EC-4ABC-82FE-A9FA5E2F6335}" srcOrd="0" destOrd="0" presId="urn:microsoft.com/office/officeart/2008/layout/AlternatingHexagons"/>
    <dgm:cxn modelId="{48657C1E-8360-4E3A-8286-92E2B962EC30}" type="presParOf" srcId="{A39C0FE7-95EC-4ABC-82FE-A9FA5E2F6335}" destId="{E18CB844-17A3-4DD2-853F-38A911FFA691}" srcOrd="0" destOrd="0" presId="urn:microsoft.com/office/officeart/2008/layout/AlternatingHexagons"/>
    <dgm:cxn modelId="{BF2D9B69-8237-4FBB-839D-EC74C33F8C17}" type="presParOf" srcId="{A39C0FE7-95EC-4ABC-82FE-A9FA5E2F6335}" destId="{22D3FBDA-E327-4172-8E89-EE5088820C46}" srcOrd="1" destOrd="0" presId="urn:microsoft.com/office/officeart/2008/layout/AlternatingHexagons"/>
    <dgm:cxn modelId="{B2D11108-E9BF-4181-8BB2-41CFB9088C85}" type="presParOf" srcId="{A39C0FE7-95EC-4ABC-82FE-A9FA5E2F6335}" destId="{9D6B366F-D191-416E-96B4-E52C75AB55FD}" srcOrd="2" destOrd="0" presId="urn:microsoft.com/office/officeart/2008/layout/AlternatingHexagons"/>
    <dgm:cxn modelId="{E8B88B55-F5DF-457C-8B71-26936F546DE1}" type="presParOf" srcId="{A39C0FE7-95EC-4ABC-82FE-A9FA5E2F6335}" destId="{3952E615-C856-46A2-B893-F263664B002D}" srcOrd="3" destOrd="0" presId="urn:microsoft.com/office/officeart/2008/layout/AlternatingHexagons"/>
    <dgm:cxn modelId="{D1DB3D55-85F8-40C7-9E58-F3C4409A73B3}" type="presParOf" srcId="{A39C0FE7-95EC-4ABC-82FE-A9FA5E2F6335}" destId="{E8CC7670-5BCA-4600-AA93-B8DAA4F0225A}" srcOrd="4" destOrd="0" presId="urn:microsoft.com/office/officeart/2008/layout/AlternatingHexagons"/>
    <dgm:cxn modelId="{5DD40B1F-A66B-46C4-95DE-F51A2A52065D}" type="presParOf" srcId="{302B4EEC-E2F1-437F-B823-006EF9AE0333}" destId="{17942226-7CAE-4F98-B5C9-2D508B599EB6}" srcOrd="1" destOrd="0" presId="urn:microsoft.com/office/officeart/2008/layout/AlternatingHexagons"/>
    <dgm:cxn modelId="{F23B657B-F054-450A-9774-FACCF5AB7854}" type="presParOf" srcId="{302B4EEC-E2F1-437F-B823-006EF9AE0333}" destId="{9F4661F1-3303-4DF7-B631-D00D92C0EC81}" srcOrd="2" destOrd="0" presId="urn:microsoft.com/office/officeart/2008/layout/AlternatingHexagons"/>
    <dgm:cxn modelId="{A58FC8AB-2FBC-4F17-8698-AB032CABB85B}" type="presParOf" srcId="{9F4661F1-3303-4DF7-B631-D00D92C0EC81}" destId="{CE8C84A0-F690-4124-82FC-733C85751A50}" srcOrd="0" destOrd="0" presId="urn:microsoft.com/office/officeart/2008/layout/AlternatingHexagons"/>
    <dgm:cxn modelId="{D12B6F8F-244B-443A-9251-CB972782629D}" type="presParOf" srcId="{9F4661F1-3303-4DF7-B631-D00D92C0EC81}" destId="{85ADA606-9649-4925-9ACE-C167D9910F4A}" srcOrd="1" destOrd="0" presId="urn:microsoft.com/office/officeart/2008/layout/AlternatingHexagons"/>
    <dgm:cxn modelId="{BE4778DB-6355-43EA-BE6C-248F3C0E3E08}" type="presParOf" srcId="{9F4661F1-3303-4DF7-B631-D00D92C0EC81}" destId="{72190863-953D-4622-A0D1-6B9999B97C16}" srcOrd="2" destOrd="0" presId="urn:microsoft.com/office/officeart/2008/layout/AlternatingHexagons"/>
    <dgm:cxn modelId="{30606185-B470-4DFE-BF94-6FDB7103110D}" type="presParOf" srcId="{9F4661F1-3303-4DF7-B631-D00D92C0EC81}" destId="{3F98837A-D8D5-455C-A920-1A8DB9CDBBA8}" srcOrd="3" destOrd="0" presId="urn:microsoft.com/office/officeart/2008/layout/AlternatingHexagons"/>
    <dgm:cxn modelId="{CA1C0DE1-ADCB-4D2D-855B-011A1CEF5D59}" type="presParOf" srcId="{9F4661F1-3303-4DF7-B631-D00D92C0EC81}" destId="{3C9DD509-3951-4B65-9459-4048C9F0D9D9}" srcOrd="4" destOrd="0" presId="urn:microsoft.com/office/officeart/2008/layout/AlternatingHexagons"/>
    <dgm:cxn modelId="{0346A297-337D-4AC7-BE15-A433BAF3AA94}" type="presParOf" srcId="{302B4EEC-E2F1-437F-B823-006EF9AE0333}" destId="{F1735895-8C95-4D90-BB99-849E29C961CE}" srcOrd="3" destOrd="0" presId="urn:microsoft.com/office/officeart/2008/layout/AlternatingHexagons"/>
    <dgm:cxn modelId="{16F9525D-A966-4890-B127-701BA91AA78C}" type="presParOf" srcId="{302B4EEC-E2F1-437F-B823-006EF9AE0333}" destId="{34B3F7A0-DFF6-4DD0-BAA1-6CF0899B78CE}" srcOrd="4" destOrd="0" presId="urn:microsoft.com/office/officeart/2008/layout/AlternatingHexagons"/>
    <dgm:cxn modelId="{B8E1BC5A-9CAE-42CA-83EF-0A4C7D958387}" type="presParOf" srcId="{34B3F7A0-DFF6-4DD0-BAA1-6CF0899B78CE}" destId="{628F774F-E1FB-405D-A2AD-87BC10EF4992}" srcOrd="0" destOrd="0" presId="urn:microsoft.com/office/officeart/2008/layout/AlternatingHexagons"/>
    <dgm:cxn modelId="{1FC08D6C-C907-46F8-A052-8C31FAA1A30C}" type="presParOf" srcId="{34B3F7A0-DFF6-4DD0-BAA1-6CF0899B78CE}" destId="{7955665B-1449-43AF-8941-9A82A2B2E6B0}" srcOrd="1" destOrd="0" presId="urn:microsoft.com/office/officeart/2008/layout/AlternatingHexagons"/>
    <dgm:cxn modelId="{471485ED-2A26-4A0C-A4A0-F629E08E7886}" type="presParOf" srcId="{34B3F7A0-DFF6-4DD0-BAA1-6CF0899B78CE}" destId="{71221502-E7DB-4373-A199-DE203472EE36}" srcOrd="2" destOrd="0" presId="urn:microsoft.com/office/officeart/2008/layout/AlternatingHexagons"/>
    <dgm:cxn modelId="{2246D7C8-9243-4CAE-ACD7-92D96A18BFA8}" type="presParOf" srcId="{34B3F7A0-DFF6-4DD0-BAA1-6CF0899B78CE}" destId="{D166A064-CD34-4F8A-911A-792AAF24C4C3}" srcOrd="3" destOrd="0" presId="urn:microsoft.com/office/officeart/2008/layout/AlternatingHexagons"/>
    <dgm:cxn modelId="{333C3F3E-07AA-4B8F-814A-88312DCCDBDE}" type="presParOf" srcId="{34B3F7A0-DFF6-4DD0-BAA1-6CF0899B78CE}" destId="{7EE92642-A9A2-4C0F-A427-8728B29F48F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CB844-17A3-4DD2-853F-38A911FFA691}">
      <dsp:nvSpPr>
        <dsp:cNvPr id="0" name=""/>
        <dsp:cNvSpPr/>
      </dsp:nvSpPr>
      <dsp:spPr>
        <a:xfrm rot="5400000">
          <a:off x="3649725" y="110628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3985998" y="262915"/>
        <a:ext cx="1004001" cy="1154024"/>
      </dsp:txXfrm>
    </dsp:sp>
    <dsp:sp modelId="{22D3FBDA-E327-4172-8E89-EE5088820C46}">
      <dsp:nvSpPr>
        <dsp:cNvPr id="0" name=""/>
        <dsp:cNvSpPr/>
      </dsp:nvSpPr>
      <dsp:spPr>
        <a:xfrm>
          <a:off x="5261559" y="336962"/>
          <a:ext cx="1871028" cy="1005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261559" y="336962"/>
        <a:ext cx="1871028" cy="1005929"/>
      </dsp:txXfrm>
    </dsp:sp>
    <dsp:sp modelId="{E8CC7670-5BCA-4600-AA93-B8DAA4F0225A}">
      <dsp:nvSpPr>
        <dsp:cNvPr id="0" name=""/>
        <dsp:cNvSpPr/>
      </dsp:nvSpPr>
      <dsp:spPr>
        <a:xfrm rot="5400000">
          <a:off x="2074440" y="110628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2410713" y="262915"/>
        <a:ext cx="1004001" cy="1154024"/>
      </dsp:txXfrm>
    </dsp:sp>
    <dsp:sp modelId="{CE8C84A0-F690-4124-82FC-733C85751A50}">
      <dsp:nvSpPr>
        <dsp:cNvPr id="0" name=""/>
        <dsp:cNvSpPr/>
      </dsp:nvSpPr>
      <dsp:spPr>
        <a:xfrm rot="5400000">
          <a:off x="2859064" y="1533682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3195337" y="1685969"/>
        <a:ext cx="1004001" cy="1154024"/>
      </dsp:txXfrm>
    </dsp:sp>
    <dsp:sp modelId="{85ADA606-9649-4925-9ACE-C167D9910F4A}">
      <dsp:nvSpPr>
        <dsp:cNvPr id="0" name=""/>
        <dsp:cNvSpPr/>
      </dsp:nvSpPr>
      <dsp:spPr>
        <a:xfrm>
          <a:off x="1097012" y="1760016"/>
          <a:ext cx="1810672" cy="1005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1097012" y="1760016"/>
        <a:ext cx="1810672" cy="1005929"/>
      </dsp:txXfrm>
    </dsp:sp>
    <dsp:sp modelId="{3C9DD509-3951-4B65-9459-4048C9F0D9D9}">
      <dsp:nvSpPr>
        <dsp:cNvPr id="0" name=""/>
        <dsp:cNvSpPr/>
      </dsp:nvSpPr>
      <dsp:spPr>
        <a:xfrm rot="5400000">
          <a:off x="4434350" y="1533682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4770623" y="1685969"/>
        <a:ext cx="1004001" cy="1154024"/>
      </dsp:txXfrm>
    </dsp:sp>
    <dsp:sp modelId="{628F774F-E1FB-405D-A2AD-87BC10EF4992}">
      <dsp:nvSpPr>
        <dsp:cNvPr id="0" name=""/>
        <dsp:cNvSpPr/>
      </dsp:nvSpPr>
      <dsp:spPr>
        <a:xfrm rot="5400000">
          <a:off x="3649725" y="2956737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3985998" y="3109024"/>
        <a:ext cx="1004001" cy="1154024"/>
      </dsp:txXfrm>
    </dsp:sp>
    <dsp:sp modelId="{7955665B-1449-43AF-8941-9A82A2B2E6B0}">
      <dsp:nvSpPr>
        <dsp:cNvPr id="0" name=""/>
        <dsp:cNvSpPr/>
      </dsp:nvSpPr>
      <dsp:spPr>
        <a:xfrm>
          <a:off x="5261559" y="3183071"/>
          <a:ext cx="1871028" cy="1005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261559" y="3183071"/>
        <a:ext cx="1871028" cy="1005929"/>
      </dsp:txXfrm>
    </dsp:sp>
    <dsp:sp modelId="{7EE92642-A9A2-4C0F-A427-8728B29F48F4}">
      <dsp:nvSpPr>
        <dsp:cNvPr id="0" name=""/>
        <dsp:cNvSpPr/>
      </dsp:nvSpPr>
      <dsp:spPr>
        <a:xfrm rot="5400000">
          <a:off x="2074440" y="2956737"/>
          <a:ext cx="1676548" cy="14585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2410713" y="3109024"/>
        <a:ext cx="1004001" cy="1154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81D26-7930-4665-83CF-BD436DBFAC73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93F16-528D-44E8-A9FB-65DB910E1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67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93F16-528D-44E8-A9FB-65DB910E140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66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93F16-528D-44E8-A9FB-65DB910E140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803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278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84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66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179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405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928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14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393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13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619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38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CAE2D-1BE9-4D5C-81F7-D7411427EF9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F61CF-632B-4825-BFDB-83907F988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9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Метод наглядного моделирования как средство развития речи детей дошкольного возраста Выполнила: </a:t>
            </a:r>
            <a:r>
              <a:rPr lang="ru-RU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Бякина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Е.А. и Юсупова Х.Х., воспитатели МБДОУ «Детский сад №29» 25.01.2017г.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урад\Desktop\Презинтация по развитию речи\Слайд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487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Использование наглядного моделирования в работе с дошкольниками. Рассказ по сюжетной картинке. В качестве элементов модели выступают соответствующие картинки – фрагменты, силуэтные изображения значимых объектов картины. Схематичные изображения являются также планом рассказов по серии картин.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Мурад\Desktop\Презинтация по развитию речи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9158808" cy="686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312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Использование наглядного моделирования для заучивания стихотворений, поговорок, пословиц: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«Солнышко» Чтоб скорей раскрылись почки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                         У берез и тополей,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                         Чтобы клейкие листочки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                          Появились поскорей,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                          Чтоб сочней была трава,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                          Ярче неба синева,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                          Светит солнышко вокруг –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                          Наш горячий добрый друг.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Мурад\Desktop\Презинтация по развитию речи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643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ИСПОЛЬЗОВАНИЕ МОДЕЛЕЙ ДЛЯ СОСТАВЛЕНИЯ ТВОРЧЕСКИХ РАССКАЗОВ.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4858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 descr="C:\Users\Мурад\Desktop\Презинтация по развитию речи\Слайд1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12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Использование геометрических фигур, своей формой и цветом напоминающие замещающий предмет (зеленый треугольник – елочка, серый кружок – мышка и т.д.)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Мурад\Desktop\Презинтация по развитию речи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564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Использование геометрических фигур, ориентируясь на качественную характеристику объекта (злой - добрый; добрые персонажи – светлые тона, злые персонажи – темные тона)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Мурад\Desktop\Презинтация по развитию речи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776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Использование </a:t>
            </a:r>
            <a:r>
              <a:rPr lang="ru-RU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мнемотаблиц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(схематичное изображение основных этапов сказки) для пересказа сказки. В качестве примера выступает наглядная модель сказки «Курочка Ряба»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В образовательной деятельности метод моделирования, в работе с детьми </a:t>
            </a:r>
            <a:r>
              <a:rPr lang="ru-RU" sz="44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 младшей группы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следует использовать: картинно - схематические планы, которые содержат последовательность высказывания, с помощью которого ребенок учиться составлять рассказы и пересказывать хорошо знакомые сказки: «Репка», «Колобок», «Курочка Ряба». </a:t>
            </a:r>
            <a:r>
              <a:rPr lang="ru-RU" sz="44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В средней группе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: использовать на занятиях упрощенные схемы для описания предметов рассказов, пересказов сказок: «</a:t>
            </a:r>
            <a:r>
              <a:rPr lang="ru-RU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Зайкина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избушка», «Теремок», «Петушок и бобовое зернышко». Наличие зрительного плана делает рассказы детей четкими, связными и последовательными. </a:t>
            </a:r>
            <a:r>
              <a:rPr lang="ru-RU" sz="44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С детьми старшего возраста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с использованием схем можно провести следующие занятия: - рассказывание сказки «Как утенок заблудился»; - пересказ сказок «Маша и медведь», «Три медведя», «Лиса и кувшин»; - придумывание сказки, составление рассказа из личного опыта «Как Дед Мороз мне подарок принес»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Мурад\Desktop\Презинтация по развитию речи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793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Какие же результаты мы ждём от предлагаемого метода: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развитие связной речи,  необходимой для взаимодействия с окружающими людьми;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приобретение навыков в применении условного обозначения объектов для составления рассказов, загадок;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развить умения детей с помощью заместителей выделять самые главные события, чтобы точно, последовательно, связно пересказывать рассказы, сказки, опираясь на модели. 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Мурад\Desktop\Презинтация по развитию речи\Слайд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7602"/>
            <a:ext cx="9180802" cy="688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786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«Не только интеллектуальное развитие ребёнка, но и формирование его характера, эмоций у личности в целом находится в непосредственной зависимости от речи» «Не только интеллектуальное развитие ребёнка, но и формирование его характера, эмоций у личности в целом находится в непосредственной зависимости от речи» </a:t>
            </a:r>
            <a:r>
              <a:rPr lang="ru-RU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Л.С.Выгодский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так же по данным Л.С. </a:t>
            </a:r>
            <a:r>
              <a:rPr lang="ru-RU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Выгодского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ru-RU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В.А.Сохина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О.С. Ушаковой дошкольный возраст - период наиболее интенсивного становления и развития личности.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урад\Desktop\Презинтация по развитию речи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084"/>
            <a:ext cx="9144001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948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Наглядное моделирование – это создание заместителя изучаемого объекта, и работа с ним.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Актуальность использования данного метода состоит в том, что: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Во-первых, ребенок-дошкольник очень пластичен и легко обучаем, но для большинства детей характерна быстрая утомляемость и потеря интереса к занятию, которые легко преодолеваются повышением интереса через использование наглядного моделирования;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Во-вторых, использование символической аналогии облегчает и ускоряет процесс запоминания. Ведь одно из правил укрепления памяти гласит: «Когда учишь – записывай, рисуй схемы, диаграммы, черти графики»;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В-третьих, применяя аналогию, мы активизируем внимание и мышление детей.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урад\Desktop\Презинтация по развитию речи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7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812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Преимущества метода моделирования в развитии психических процессов, личностных, интеллектуальных качеств и познавательных умениях.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Новизна предлагаемого метода заключается в освоении дошкольниками знаков, которые выражены рисунком. Суть дела состоит в том, что овладение подобными внешними формами ведёт к способности употреблять заместители и модели «в уме», решать задачи «про себя». Иными словами, предлагая детям наглядные схемы, модели, мнемосхемы и т.д., педагог дает ребенку шаблон, используя который ребенок учится элементарному исследованию.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:\Users\Мурад\Desktop\САД 29\ПЕДСОВЕТ 25.01.2017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30" y="0"/>
            <a:ext cx="9169230" cy="688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170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Цель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применения наглядного моделирования: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изложить изучаемый материал так, чтобы он стал доступным, отпечатался в долговременной памяти ребенка. </a:t>
            </a:r>
          </a:p>
          <a:p>
            <a:r>
              <a:rPr lang="ru-RU" sz="44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Основные задачи: </a:t>
            </a:r>
            <a:endParaRPr lang="ru-RU" sz="4400" kern="1200" dirty="0" smtClean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способствовать формированию связной речи у детей дошкольного возраста,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сформировать навыки в применении простейших форм символизации, условного обозначения объектов при выполнении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развивать умения детей с помощью заместителей выделять самые главные события, последовательность изложения;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развивать умения детей точно, последовательно, связно пересказывать рассказы, сказки, опираясь на модели.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урад\Desktop\Презинтация по развитию речи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452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ЭТАПЫ РАЗВИТИЯ СВЯЗНОЙ РЕЧИ У ДЕТЕЙ ДОШКОЛЬНОГО ВОЗРАСТА: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МЛАДШИЙ ВОЗРАСТ З-4 ГОДА использование в речи простых и сложных предложений; </a:t>
            </a:r>
            <a:r>
              <a:rPr lang="ru-RU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договаривание</a:t>
            </a: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стихов; пересказ текстов с помощью воспитателя - - СРЕДНИЙ ВОЗРАСТ 4-5 ЛЕТ пересказ литературных произведений; сочинение рассказов по игрушкам, картинам; составление загадок. </a:t>
            </a:r>
          </a:p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СТАРШИЙ ВОЗРАСТ 5-6 ЛЕТ проявление интереса к самостоятельному сочинению; создание разнообразных видов творческих рассказов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урад\Desktop\Презинтация по развитию речи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83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ВИДЫ НАГЛЯДНОГО МОДЕЛИРОВАНИЯ В РАБОТЕ С ДОШКОЛЬНИКАМИ ПРЕДМЕТНОЕ ПРЕДМЕТНО - СХЕМАТИЧЕСКОЕ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Мурад\Desktop\Презинтация по развитию речи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311"/>
            <a:ext cx="9157748" cy="686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686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ЭЛЕМЕНТЫ МОДЕЛЕЙ : геометрические фигуры, символические изображения предметов, предметные картинки, силуэтные изображения, планы и условные изображения, контрастная рамка.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Мурад\Desktop\Презинтация по развитию речи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583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Предметное моделирование по символическим изображениям предметов (силуэты, контуры, условные обозначения) дети составляют рассказ, можно детализировать: дать описание предметов и внешнего вида людей и животных, назвать персонажей.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Мурад\Desktop\Презинтация по развитию речи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4174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599</Words>
  <Application>Microsoft Office PowerPoint</Application>
  <PresentationFormat>Экран (4:3)</PresentationFormat>
  <Paragraphs>44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Метод наглядного моделирования как средство развития речи детей дошкольного возраста Выполнила: Бякина Е.А. и Юсупова Х.Х., воспитатели МБДОУ «Детский сад №29» 25.01.2017г.</vt:lpstr>
      <vt:lpstr>«Не только интеллектуальное развитие ребёнка, но и формирование его характера, эмоций у личности в целом находится в непосредственной зависимости от речи» «Не только интеллектуальное развитие ребёнка, но и формирование его характера, эмоций у личности в целом находится в непосредственной зависимости от речи» Л.С.Выгодский, так же по данным Л.С. Выгодского, В.А.Сохина, О.С. Ушаковой дошкольный возраст - период наиболее интенсивного становления и развития личности.</vt:lpstr>
      <vt:lpstr>Наглядное моделирование – это создание заместителя изучаемого объекта, и работа с ним.  Актуальность использования данного метода состоит в том, что:  - Во-первых, ребенок-дошкольник очень пластичен и легко обучаем, но для большинства детей характерна быстрая утомляемость и потеря интереса к занятию, которые легко преодолеваются повышением интереса через использование наглядного моделирования;  - Во-вторых, использование символической аналогии облегчает и ускоряет процесс запоминания. Ведь одно из правил укрепления памяти гласит: «Когда учишь – записывай, рисуй схемы, диаграммы, черти графики»;  - В-третьих, применяя аналогию, мы активизируем внимание и мышление детей.</vt:lpstr>
      <vt:lpstr>Преимущества метода моделирования в развитии психических процессов, личностных, интеллектуальных качеств и познавательных умениях.  Новизна предлагаемого метода заключается в освоении дошкольниками знаков, которые выражены рисунком. Суть дела состоит в том, что овладение подобными внешними формами ведёт к способности употреблять заместители и модели «в уме», решать задачи «про себя». Иными словами, предлагая детям наглядные схемы, модели, мнемосхемы и т.д., педагог дает ребенку шаблон, используя который ребенок учится элементарному исследованию. </vt:lpstr>
      <vt:lpstr>Цель применения наглядного моделирования: - изложить изучаемый материал так, чтобы он стал доступным, отпечатался в долговременной памяти ребенка.  Основные задачи:  - способствовать формированию связной речи у детей дошкольного возраста,  - сформировать навыки в применении простейших форм символизации, условного обозначения объектов при выполнении  - развивать умения детей с помощью заместителей выделять самые главные события, последовательность изложения;  - развивать умения детей точно, последовательно, связно пересказывать рассказы, сказки, опираясь на модели. </vt:lpstr>
      <vt:lpstr>ЭТАПЫ РАЗВИТИЯ СВЯЗНОЙ РЕЧИ У ДЕТЕЙ ДОШКОЛЬНОГО ВОЗРАСТА: - МЛАДШИЙ ВОЗРАСТ З-4 ГОДА использование в речи простых и сложных предложений; договаривание стихов; пересказ текстов с помощью воспитателя - - СРЕДНИЙ ВОЗРАСТ 4-5 ЛЕТ пересказ литературных произведений; сочинение рассказов по игрушкам, картинам; составление загадок.  - СТАРШИЙ ВОЗРАСТ 5-6 ЛЕТ проявление интереса к самостоятельному сочинению; создание разнообразных видов творческих рассказов </vt:lpstr>
      <vt:lpstr>ВИДЫ НАГЛЯДНОГО МОДЕЛИРОВАНИЯ В РАБОТЕ С ДОШКОЛЬНИКАМИ ПРЕДМЕТНОЕ ПРЕДМЕТНО - СХЕМАТИЧЕСКОЕ </vt:lpstr>
      <vt:lpstr>ЭЛЕМЕНТЫ МОДЕЛЕЙ : геометрические фигуры, символические изображения предметов, предметные картинки, силуэтные изображения, планы и условные изображения, контрастная рамка.</vt:lpstr>
      <vt:lpstr>Предметное моделирование по символическим изображениям предметов (силуэты, контуры, условные обозначения) дети составляют рассказ, можно детализировать: дать описание предметов и внешнего вида людей и животных, назвать персонажей. </vt:lpstr>
      <vt:lpstr>Использование наглядного моделирования в работе с дошкольниками. Рассказ по сюжетной картинке. В качестве элементов модели выступают соответствующие картинки – фрагменты, силуэтные изображения значимых объектов картины. Схематичные изображения являются также планом рассказов по серии картин. </vt:lpstr>
      <vt:lpstr>Использование наглядного моделирования для заучивания стихотворений, поговорок, пословиц: - «Солнышко» Чтоб скорей раскрылись почки                            У берез и тополей,                            Чтобы клейкие листочки                             Появились поскорей,                             Чтоб сочней была трава,                             Ярче неба синева,                             Светит солнышко вокруг –                             Наш горячий добрый друг. </vt:lpstr>
      <vt:lpstr>ИСПОЛЬЗОВАНИЕ МОДЕЛЕЙ ДЛЯ СОСТАВЛЕНИЯ ТВОРЧЕСКИХ РАССКАЗОВ.</vt:lpstr>
      <vt:lpstr>Использование геометрических фигур, своей формой и цветом напоминающие замещающий предмет (зеленый треугольник – елочка, серый кружок – мышка и т.д.)</vt:lpstr>
      <vt:lpstr>Использование геометрических фигур, ориентируясь на качественную характеристику объекта (злой - добрый; добрые персонажи – светлые тона, злые персонажи – темные тона)</vt:lpstr>
      <vt:lpstr>Использование мнемотаблиц (схематичное изображение основных этапов сказки) для пересказа сказки. В качестве примера выступает наглядная модель сказки «Курочка Ряба»   В образовательной деятельности метод моделирования, в работе с детьми 2 младшей группы, следует использовать: картинно - схематические планы, которые содержат последовательность высказывания, с помощью которого ребенок учиться составлять рассказы и пересказывать хорошо знакомые сказки: «Репка», «Колобок», «Курочка Ряба». В средней группе: использовать на занятиях упрощенные схемы для описания предметов рассказов, пересказов сказок: «Зайкина избушка», «Теремок», «Петушок и бобовое зернышко». Наличие зрительного плана делает рассказы детей четкими, связными и последовательными. С детьми старшего возраста с использованием схем можно провести следующие занятия: - рассказывание сказки «Как утенок заблудился»; - пересказ сказок «Маша и медведь», «Три медведя», «Лиса и кувшин»; - придумывание сказки, составление рассказа из личного опыта «Как Дед Мороз мне подарок принес» </vt:lpstr>
      <vt:lpstr>Какие же результаты мы ждём от предлагаемого метода: - развитие связной речи,  необходимой для взаимодействия с окружающими людьми; - приобретение навыков в применении условного обозначения объектов для составления рассказов, загадок; - развить умения детей с помощью заместителей выделять самые главные события, чтобы точно, последовательно, связно пересказывать рассказы, сказки, опираясь на модели. 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Мурад</dc:creator>
  <cp:lastModifiedBy>Мурад</cp:lastModifiedBy>
  <cp:revision>5</cp:revision>
  <dcterms:created xsi:type="dcterms:W3CDTF">2017-02-06T20:26:43Z</dcterms:created>
  <dcterms:modified xsi:type="dcterms:W3CDTF">2017-02-06T20:58:38Z</dcterms:modified>
</cp:coreProperties>
</file>