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76" d="100"/>
          <a:sy n="76" d="100"/>
        </p:scale>
        <p:origin x="-96" y="-8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B7F58-C229-46DD-9759-0323BBB14DC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F900-0F33-4291-A1CD-54EACAF55B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B7F58-C229-46DD-9759-0323BBB14DC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F900-0F33-4291-A1CD-54EACAF55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B7F58-C229-46DD-9759-0323BBB14DC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F900-0F33-4291-A1CD-54EACAF55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B7F58-C229-46DD-9759-0323BBB14DC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F900-0F33-4291-A1CD-54EACAF55B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B7F58-C229-46DD-9759-0323BBB14DC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F900-0F33-4291-A1CD-54EACAF55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B7F58-C229-46DD-9759-0323BBB14DC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F900-0F33-4291-A1CD-54EACAF55B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B7F58-C229-46DD-9759-0323BBB14DC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F900-0F33-4291-A1CD-54EACAF55B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B7F58-C229-46DD-9759-0323BBB14DC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F900-0F33-4291-A1CD-54EACAF55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B7F58-C229-46DD-9759-0323BBB14DC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F900-0F33-4291-A1CD-54EACAF55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B7F58-C229-46DD-9759-0323BBB14DC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F900-0F33-4291-A1CD-54EACAF55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B7F58-C229-46DD-9759-0323BBB14DC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F900-0F33-4291-A1CD-54EACAF55B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6EB7F58-C229-46DD-9759-0323BBB14DC2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188F900-0F33-4291-A1CD-54EACAF55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389119"/>
            <a:ext cx="9144000" cy="1313411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Учитель технологии</a:t>
            </a:r>
          </a:p>
          <a:p>
            <a:pPr algn="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МАОУ Сладковская СОШ </a:t>
            </a:r>
          </a:p>
          <a:p>
            <a:pPr algn="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Андреева Елена Борисовна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089312"/>
            <a:ext cx="9144000" cy="3294798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Работа с учащимися </a:t>
            </a:r>
            <a:b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на уроках «Технологии» </a:t>
            </a:r>
            <a:b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и внеурочной деятельности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15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Коллективная работа </a:t>
            </a:r>
          </a:p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«Лоскутное шитьё»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787" y="2747119"/>
            <a:ext cx="4629987" cy="396827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Индивидуальная работа </a:t>
            </a:r>
          </a:p>
          <a:p>
            <a:pPr algn="ctr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Построение чертежа ночной сорочк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7575" y="2747119"/>
            <a:ext cx="5507240" cy="381651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Умелые руки, не знают скуки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78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076" y="1130531"/>
            <a:ext cx="5444835" cy="4937760"/>
          </a:xfrm>
          <a:prstGeom prst="rect">
            <a:avLst/>
          </a:prstGeom>
        </p:spPr>
      </p:pic>
      <p:pic>
        <p:nvPicPr>
          <p:cNvPr id="3" name="Объект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1911" y="714895"/>
            <a:ext cx="6112538" cy="586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7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Творческий проект</a:t>
            </a:r>
            <a:b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«Школьная форма»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7523" y="3146965"/>
            <a:ext cx="6000950" cy="43662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188" y="1690688"/>
            <a:ext cx="5737014" cy="38404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349414" y="1690688"/>
            <a:ext cx="4404781" cy="620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49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9505"/>
            <a:ext cx="10515600" cy="21280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Коллективная работа 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«Изготовление флажков»</a:t>
            </a: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  празднованию </a:t>
            </a:r>
            <a:b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70-летия великой Победы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 descr="F:\DSC_824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1062" y="2443942"/>
            <a:ext cx="7233667" cy="4172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16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	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Внеурочная деятельность </a:t>
            </a:r>
            <a:b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кружок «</a:t>
            </a:r>
            <a:r>
              <a:rPr lang="ru-RU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Изонить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7047" y="1825624"/>
            <a:ext cx="7039462" cy="4625051"/>
          </a:xfrm>
        </p:spPr>
      </p:pic>
    </p:spTree>
    <p:extLst>
      <p:ext uri="{BB962C8B-B14F-4D97-AF65-F5344CB8AC3E}">
        <p14:creationId xmlns:p14="http://schemas.microsoft.com/office/powerpoint/2010/main" val="137686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133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Работа с одарёнными детьми </a:t>
            </a:r>
            <a:b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«Слёт увлеченных» Сладковского района</a:t>
            </a:r>
            <a:b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– место в номинации «Вышивка бисером»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7811" y="2083703"/>
            <a:ext cx="7597833" cy="458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83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/>
              <a:t>РАЙОННАЯ ВЫСТАВКА ДЕКОРАТИВНО-ПРИКЛАДНОГО ТВОРЧЕСТВА</a:t>
            </a:r>
            <a:endParaRPr lang="ru-RU" sz="32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4889" y="731838"/>
            <a:ext cx="5192622" cy="3475037"/>
          </a:xfrm>
        </p:spPr>
      </p:pic>
    </p:spTree>
    <p:extLst>
      <p:ext uri="{BB962C8B-B14F-4D97-AF65-F5344CB8AC3E}">
        <p14:creationId xmlns:p14="http://schemas.microsoft.com/office/powerpoint/2010/main" val="3808473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АИБС МА</a:t>
            </a:r>
            <a:r>
              <a:rPr lang="en-US" altLang="ru-RU" smtClean="0"/>
              <a:t>RK SQL</a:t>
            </a:r>
            <a:endParaRPr lang="ru-RU" altLang="ru-RU" smtClean="0"/>
          </a:p>
        </p:txBody>
      </p:sp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00" y="1484313"/>
            <a:ext cx="546100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2401" y="2852739"/>
            <a:ext cx="6610351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2" descr="C:\Users\Elena\Documents\август 2012-2013\Зачем - как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1" y="0"/>
            <a:ext cx="1156546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8820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77</TotalTime>
  <Words>47</Words>
  <Application>Microsoft Office PowerPoint</Application>
  <PresentationFormat>Произвольный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 Работа с учащимися  на уроках «Технологии»  и внеурочной деятельности</vt:lpstr>
      <vt:lpstr>Умелые руки, не знают скуки</vt:lpstr>
      <vt:lpstr>Презентация PowerPoint</vt:lpstr>
      <vt:lpstr> Творческий проект «Школьная форма»</vt:lpstr>
      <vt:lpstr>Коллективная работа «Изготовление флажков»,  к  празднованию  70-летия великой Победы</vt:lpstr>
      <vt:lpstr>  Внеурочная деятельность  кружок «Изонить»</vt:lpstr>
      <vt:lpstr>Работа с одарёнными детьми   «Слёт увлеченных» Сладковского района I – место в номинации «Вышивка бисером»</vt:lpstr>
      <vt:lpstr>РАЙОННАЯ ВЫСТАВКА ДЕКОРАТИВНО-ПРИКЛАДНОГО ТВОРЧЕСТВА</vt:lpstr>
      <vt:lpstr>АИБС МАRK SQL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учащихся на уроках предмета «Технологии»</dc:title>
  <dc:creator>К206</dc:creator>
  <cp:lastModifiedBy>Учитель</cp:lastModifiedBy>
  <cp:revision>14</cp:revision>
  <dcterms:created xsi:type="dcterms:W3CDTF">2015-08-27T12:06:14Z</dcterms:created>
  <dcterms:modified xsi:type="dcterms:W3CDTF">2017-02-07T09:09:40Z</dcterms:modified>
</cp:coreProperties>
</file>