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7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962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14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7B02B7-DFB7-4039-8A39-BA396E5735B9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AB8B3-0F9D-4B28-AA8E-4AA93F2CC9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523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AB8B3-0F9D-4B28-AA8E-4AA93F2CC93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88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922114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ВОЛШЕБНИЦА ВОДА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76772"/>
            <a:ext cx="9144000" cy="5481228"/>
          </a:xfrm>
          <a:prstGeom prst="rect">
            <a:avLst/>
          </a:prstGeom>
        </p:spPr>
      </p:pic>
      <p:sp>
        <p:nvSpPr>
          <p:cNvPr id="5" name="Текст 2"/>
          <p:cNvSpPr txBox="1">
            <a:spLocks/>
          </p:cNvSpPr>
          <p:nvPr/>
        </p:nvSpPr>
        <p:spPr>
          <a:xfrm flipH="1">
            <a:off x="5940152" y="5589240"/>
            <a:ext cx="2952328" cy="100811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 smtClean="0"/>
              <a:t>Выполнил воспитатель ГБДОУ № 12 Василеостровского района </a:t>
            </a:r>
            <a:r>
              <a:rPr lang="ru-RU" sz="1400" dirty="0" err="1" smtClean="0"/>
              <a:t>Цырульникова</a:t>
            </a:r>
            <a:r>
              <a:rPr lang="ru-RU" sz="1400" dirty="0" smtClean="0"/>
              <a:t> Елена Владимировна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454140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2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9000">
              <a:srgbClr val="FFFFFF"/>
            </a:gs>
            <a:gs pos="9000">
              <a:schemeClr val="bg1"/>
            </a:gs>
            <a:gs pos="88000">
              <a:schemeClr val="bg1">
                <a:tint val="45000"/>
                <a:shade val="99000"/>
                <a:satMod val="350000"/>
              </a:schemeClr>
            </a:gs>
            <a:gs pos="100000">
              <a:schemeClr val="bg1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5307" y="0"/>
            <a:ext cx="4633386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7504" y="8093"/>
            <a:ext cx="2952328" cy="305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Удивительно, не так ли?</a:t>
            </a:r>
            <a:br>
              <a:rPr lang="ru-RU" sz="2000" b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В супе, в чае, в каждой капле,</a:t>
            </a:r>
            <a:br>
              <a:rPr lang="ru-RU" sz="2000" b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В звонкой льдинке,</a:t>
            </a:r>
            <a:br>
              <a:rPr lang="ru-RU" sz="2000" b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И в снежинке,</a:t>
            </a:r>
            <a:br>
              <a:rPr lang="ru-RU" sz="2000" b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И в дождинке,</a:t>
            </a:r>
            <a:br>
              <a:rPr lang="ru-RU" sz="2000" b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И в росинке</a:t>
            </a:r>
            <a:br>
              <a:rPr lang="ru-RU" sz="2000" b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Нам откликнется всегда </a:t>
            </a:r>
            <a:br>
              <a:rPr lang="ru-RU" sz="2000" b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Океанская вода.</a:t>
            </a:r>
          </a:p>
        </p:txBody>
      </p:sp>
    </p:spTree>
    <p:extLst>
      <p:ext uri="{BB962C8B-B14F-4D97-AF65-F5344CB8AC3E}">
        <p14:creationId xmlns:p14="http://schemas.microsoft.com/office/powerpoint/2010/main" val="3168700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115616" y="1626459"/>
            <a:ext cx="74888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bg1"/>
                </a:solidFill>
                <a:ea typeface="+mj-ea"/>
                <a:cs typeface="+mj-cs"/>
              </a:rPr>
              <a:t>ГДЕ В ПРИРОДЕ Я БЫВАЮ</a:t>
            </a:r>
            <a:r>
              <a:rPr lang="ru-RU" sz="6000" b="1" dirty="0" smtClean="0">
                <a:solidFill>
                  <a:schemeClr val="bg1"/>
                </a:solidFill>
                <a:ea typeface="+mj-ea"/>
                <a:cs typeface="+mj-cs"/>
              </a:rPr>
              <a:t>? </a:t>
            </a:r>
            <a:r>
              <a:rPr lang="ru-RU" sz="6000" b="1" dirty="0">
                <a:solidFill>
                  <a:schemeClr val="bg1"/>
                </a:solidFill>
                <a:ea typeface="+mj-ea"/>
                <a:cs typeface="+mj-cs"/>
              </a:rPr>
              <a:t>ВСЕ ОТВЕТЫ </a:t>
            </a:r>
            <a:r>
              <a:rPr lang="ru-RU" sz="6000" b="1" dirty="0" smtClean="0">
                <a:solidFill>
                  <a:schemeClr val="bg1"/>
                </a:solidFill>
                <a:ea typeface="+mj-ea"/>
                <a:cs typeface="+mj-cs"/>
              </a:rPr>
              <a:t>ПРИНИМАЮ!</a:t>
            </a:r>
            <a:endParaRPr lang="ru-RU" sz="6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163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273050"/>
            <a:ext cx="4752528" cy="62522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</a:rPr>
              <a:t>Р</a:t>
            </a:r>
          </a:p>
          <a:p>
            <a:pPr algn="ctr"/>
            <a:r>
              <a:rPr lang="ru-RU" sz="4800" b="1" dirty="0" smtClean="0">
                <a:solidFill>
                  <a:srgbClr val="0070C0"/>
                </a:solidFill>
              </a:rPr>
              <a:t>У</a:t>
            </a:r>
          </a:p>
          <a:p>
            <a:pPr algn="ctr"/>
            <a:r>
              <a:rPr lang="ru-RU" sz="4800" b="1" dirty="0" smtClean="0">
                <a:solidFill>
                  <a:srgbClr val="0070C0"/>
                </a:solidFill>
              </a:rPr>
              <a:t>Ч</a:t>
            </a:r>
          </a:p>
          <a:p>
            <a:pPr algn="ctr"/>
            <a:r>
              <a:rPr lang="ru-RU" sz="4800" b="1" dirty="0" smtClean="0">
                <a:solidFill>
                  <a:srgbClr val="0070C0"/>
                </a:solidFill>
              </a:rPr>
              <a:t>Е</a:t>
            </a:r>
          </a:p>
          <a:p>
            <a:pPr algn="ctr"/>
            <a:r>
              <a:rPr lang="ru-RU" sz="4800" b="1" dirty="0" smtClean="0">
                <a:solidFill>
                  <a:srgbClr val="0070C0"/>
                </a:solidFill>
              </a:rPr>
              <a:t>Й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074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548680"/>
            <a:ext cx="4680520" cy="5832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</a:rPr>
              <a:t>Л</a:t>
            </a:r>
          </a:p>
          <a:p>
            <a:pPr algn="ctr"/>
            <a:r>
              <a:rPr lang="ru-RU" sz="4800" b="1" dirty="0" smtClean="0">
                <a:solidFill>
                  <a:srgbClr val="0070C0"/>
                </a:solidFill>
              </a:rPr>
              <a:t>У</a:t>
            </a:r>
          </a:p>
          <a:p>
            <a:pPr algn="ctr"/>
            <a:r>
              <a:rPr lang="ru-RU" sz="4800" b="1" dirty="0" smtClean="0">
                <a:solidFill>
                  <a:srgbClr val="0070C0"/>
                </a:solidFill>
              </a:rPr>
              <a:t>Ж</a:t>
            </a:r>
          </a:p>
          <a:p>
            <a:pPr algn="ctr"/>
            <a:r>
              <a:rPr lang="ru-RU" sz="4800" b="1" dirty="0">
                <a:solidFill>
                  <a:srgbClr val="0070C0"/>
                </a:solidFill>
              </a:rPr>
              <a:t>А</a:t>
            </a:r>
          </a:p>
        </p:txBody>
      </p:sp>
    </p:spTree>
    <p:extLst>
      <p:ext uri="{BB962C8B-B14F-4D97-AF65-F5344CB8AC3E}">
        <p14:creationId xmlns:p14="http://schemas.microsoft.com/office/powerpoint/2010/main" val="1699553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440668"/>
            <a:ext cx="5111750" cy="5976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</a:rPr>
              <a:t>Д</a:t>
            </a:r>
          </a:p>
          <a:p>
            <a:pPr algn="ctr"/>
            <a:r>
              <a:rPr lang="ru-RU" sz="4800" b="1" dirty="0" smtClean="0">
                <a:solidFill>
                  <a:srgbClr val="0070C0"/>
                </a:solidFill>
              </a:rPr>
              <a:t>О</a:t>
            </a:r>
          </a:p>
          <a:p>
            <a:pPr algn="ctr"/>
            <a:r>
              <a:rPr lang="ru-RU" sz="4800" b="1" dirty="0" smtClean="0">
                <a:solidFill>
                  <a:srgbClr val="0070C0"/>
                </a:solidFill>
              </a:rPr>
              <a:t>Ж</a:t>
            </a:r>
          </a:p>
          <a:p>
            <a:pPr algn="ctr"/>
            <a:r>
              <a:rPr lang="ru-RU" sz="4800" b="1" dirty="0" smtClean="0">
                <a:solidFill>
                  <a:srgbClr val="0070C0"/>
                </a:solidFill>
              </a:rPr>
              <a:t>Д</a:t>
            </a:r>
          </a:p>
          <a:p>
            <a:pPr algn="ctr"/>
            <a:r>
              <a:rPr lang="ru-RU" sz="4800" b="1" dirty="0">
                <a:solidFill>
                  <a:srgbClr val="0070C0"/>
                </a:solidFill>
              </a:rPr>
              <a:t>Ь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211960" y="2828836"/>
            <a:ext cx="37444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Где он только не бывает,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Там водица прибывает.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Не имеет рук и ног,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Но водою всех польет.</a:t>
            </a:r>
          </a:p>
        </p:txBody>
      </p:sp>
    </p:spTree>
    <p:extLst>
      <p:ext uri="{BB962C8B-B14F-4D97-AF65-F5344CB8AC3E}">
        <p14:creationId xmlns:p14="http://schemas.microsoft.com/office/powerpoint/2010/main" val="3539424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476672"/>
            <a:ext cx="5256584" cy="5904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</a:rPr>
              <a:t>С</a:t>
            </a:r>
          </a:p>
          <a:p>
            <a:pPr algn="ctr"/>
            <a:r>
              <a:rPr lang="ru-RU" sz="4800" b="1" dirty="0" smtClean="0">
                <a:solidFill>
                  <a:srgbClr val="0070C0"/>
                </a:solidFill>
              </a:rPr>
              <a:t>Н</a:t>
            </a:r>
          </a:p>
          <a:p>
            <a:pPr algn="ctr"/>
            <a:r>
              <a:rPr lang="ru-RU" sz="4800" b="1" dirty="0" smtClean="0">
                <a:solidFill>
                  <a:srgbClr val="0070C0"/>
                </a:solidFill>
              </a:rPr>
              <a:t>Е</a:t>
            </a:r>
          </a:p>
          <a:p>
            <a:pPr algn="ctr"/>
            <a:r>
              <a:rPr lang="ru-RU" sz="4800" b="1" dirty="0">
                <a:solidFill>
                  <a:srgbClr val="0070C0"/>
                </a:solidFill>
              </a:rPr>
              <a:t>Г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436096" y="764704"/>
            <a:ext cx="280831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С небес к нам падает она,</a:t>
            </a:r>
            <a:b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</a:b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Ажурна, очень холодна.</a:t>
            </a:r>
            <a:b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</a:b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К нам упала на ресницы,</a:t>
            </a:r>
            <a:b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</a:b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Превратилась вся в водицу</a:t>
            </a:r>
            <a:b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</a:b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173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050" y="476672"/>
            <a:ext cx="5111750" cy="5832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</a:rPr>
              <a:t>Л</a:t>
            </a:r>
          </a:p>
          <a:p>
            <a:pPr algn="ctr"/>
            <a:r>
              <a:rPr lang="ru-RU" sz="4800" b="1" dirty="0" smtClean="0">
                <a:solidFill>
                  <a:srgbClr val="0070C0"/>
                </a:solidFill>
              </a:rPr>
              <a:t>Ё</a:t>
            </a:r>
          </a:p>
          <a:p>
            <a:pPr algn="ctr"/>
            <a:r>
              <a:rPr lang="ru-RU" sz="4800" b="1" dirty="0">
                <a:solidFill>
                  <a:srgbClr val="0070C0"/>
                </a:solidFill>
              </a:rPr>
              <a:t>Д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707904" y="5229200"/>
            <a:ext cx="31683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</a:rPr>
              <a:t>Морковь, а не красна,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Когда тепло, бежит вода</a:t>
            </a:r>
            <a:br>
              <a:rPr lang="ru-RU" sz="2000" b="1" dirty="0">
                <a:solidFill>
                  <a:schemeClr val="bg1"/>
                </a:solidFill>
              </a:rPr>
            </a:b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719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332656"/>
            <a:ext cx="7992888" cy="61992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12132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906115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rgbClr val="0070C0"/>
                </a:solidFill>
              </a:rPr>
              <a:t>ТУМАН</a:t>
            </a:r>
            <a:endParaRPr lang="ru-RU" sz="4400" dirty="0">
              <a:solidFill>
                <a:srgbClr val="0070C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348880"/>
            <a:ext cx="4040188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340768"/>
            <a:ext cx="4041775" cy="834107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rgbClr val="0070C0"/>
                </a:solidFill>
              </a:rPr>
              <a:t>ПАР</a:t>
            </a:r>
            <a:endParaRPr lang="ru-RU" sz="4400" dirty="0">
              <a:solidFill>
                <a:srgbClr val="0070C0"/>
              </a:solidFill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7" y="2348880"/>
            <a:ext cx="4032448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02150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71</Words>
  <Application>Microsoft Office PowerPoint</Application>
  <PresentationFormat>Экран (4:3)</PresentationFormat>
  <Paragraphs>31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ВОЛШЕБНИЦА ВОДА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ВОЛШЕБНИЦА ВОДА</dc:title>
  <dc:creator>Алексей Цырульников</dc:creator>
  <cp:lastModifiedBy>Алексей Цырульников</cp:lastModifiedBy>
  <cp:revision>20</cp:revision>
  <dcterms:created xsi:type="dcterms:W3CDTF">2016-11-29T21:10:39Z</dcterms:created>
  <dcterms:modified xsi:type="dcterms:W3CDTF">2017-02-07T17:48:39Z</dcterms:modified>
</cp:coreProperties>
</file>