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>
    <p:dissolv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5;&#1086;&#1083;&#1100;&#1079;&#1086;&#1074;&#1072;&#1090;&#1077;&#1083;&#1100;\Desktop\&#1043;&#1076;&#1077;%20&#1078;&#1080;&#1074;&#1091;&#1090;%20&#1089;&#1083;&#1086;&#1085;&#1099;\EtnoZvuk_-_Afrikanskaya_Muzyka_savanny_(iPlayer.fm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C:\Users\Пользователь\Desktop\Где живут слоны\Картинки\Тропические леса\Релакс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4633" cy="6858000"/>
          </a:xfrm>
          <a:prstGeom prst="rect">
            <a:avLst/>
          </a:prstGeom>
          <a:noFill/>
        </p:spPr>
      </p:pic>
      <p:pic>
        <p:nvPicPr>
          <p:cNvPr id="7" name="EtnoZvuk_-_Afrikanskaya_Muzyka_savanny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Где живут слоны\Картинки\Тропические леса\Релакс\setwalls.ru-561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8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Пользователь\Desktop\Где живут слоны\Картинки\Тропические леса\Релакс\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8177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Пользователь\Desktop\Где живут слоны\Картинки\Тропические леса\Релакс\139863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62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C:\Users\Пользователь\Desktop\Где живут слоны\Картинки\Тропические леса\Релакс\forest_photo_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PresentationFormat>Экран (4:3)</PresentationFormat>
  <Paragraphs>0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</cp:revision>
  <dcterms:created xsi:type="dcterms:W3CDTF">2017-02-02T06:42:57Z</dcterms:created>
  <dcterms:modified xsi:type="dcterms:W3CDTF">2017-02-05T01:54:30Z</dcterms:modified>
</cp:coreProperties>
</file>