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659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>
            <a:noAutofit/>
          </a:bodyPr>
          <a:lstStyle/>
          <a:p>
            <a:r>
              <a:rPr lang="fr-FR" sz="6600" b="1" dirty="0" smtClean="0">
                <a:solidFill>
                  <a:schemeClr val="tx2"/>
                </a:solidFill>
                <a:latin typeface="Cooper Black" pitchFamily="18" charset="0"/>
              </a:rPr>
              <a:t>SEA POLLUTION</a:t>
            </a:r>
            <a:br>
              <a:rPr lang="fr-FR" sz="6600" b="1" dirty="0" smtClean="0">
                <a:solidFill>
                  <a:schemeClr val="tx2"/>
                </a:solidFill>
                <a:latin typeface="Cooper Black" pitchFamily="18" charset="0"/>
              </a:rPr>
            </a:br>
            <a:endParaRPr lang="ru-RU" sz="6600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aa8dc18f3c2bce516b31afe6f67353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1919715"/>
            <a:ext cx="3500462" cy="28170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ekologiya-kryma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1285860"/>
            <a:ext cx="4222656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0552" cy="615475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90% of the waters that flow from the Jordan River, which goes into the Dead Sea, is taken for drinking and agriculture in Israel and Jordan.</a:t>
            </a:r>
            <a:endParaRPr lang="ru-RU" dirty="0"/>
          </a:p>
        </p:txBody>
      </p:sp>
      <p:pic>
        <p:nvPicPr>
          <p:cNvPr id="4" name="Содержимое 3" descr="Jordan_Rive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72066" y="214290"/>
            <a:ext cx="3516862" cy="26376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RedSeaDeadSeaCorrectedWE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357562"/>
            <a:ext cx="3809996" cy="3238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Local industries use the water for getting necessary minerals.</a:t>
            </a:r>
            <a:endParaRPr lang="ru-RU" dirty="0"/>
          </a:p>
        </p:txBody>
      </p:sp>
      <p:pic>
        <p:nvPicPr>
          <p:cNvPr id="4" name="Содержимое 3" descr="1318827411_dead-sea-salt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752003"/>
            <a:ext cx="4027556" cy="26928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1700808"/>
            <a:ext cx="2870478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53795" y="4653136"/>
            <a:ext cx="3649588" cy="20437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114800" cy="636907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oper Black" pitchFamily="18" charset="0"/>
              </a:rPr>
              <a:t>The Dead Sea attracts hundreds of thousands of tourist every year.</a:t>
            </a:r>
            <a:endParaRPr lang="ru-RU" dirty="0"/>
          </a:p>
        </p:txBody>
      </p:sp>
      <p:pic>
        <p:nvPicPr>
          <p:cNvPr id="4" name="Содержимое 3" descr="dead-se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72066" y="3429000"/>
            <a:ext cx="3500462" cy="3186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214291"/>
            <a:ext cx="4214802" cy="2857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0552" cy="594044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oper Black" pitchFamily="18" charset="0"/>
              </a:rPr>
              <a:t>The thick black mud that is found at the sea’s beach is very useful for people with skin diseases.</a:t>
            </a:r>
            <a:endParaRPr lang="ru-RU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285728"/>
            <a:ext cx="2638425" cy="1733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full-s00-milo-s-gryazyu-mertvogo-morya-1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80" y="3929066"/>
            <a:ext cx="3143272" cy="26907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2071678"/>
            <a:ext cx="3205167" cy="1781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The Dead Sea can be saved – but time is running out!</a:t>
            </a:r>
            <a:endParaRPr lang="ru-RU" dirty="0"/>
          </a:p>
        </p:txBody>
      </p:sp>
      <p:pic>
        <p:nvPicPr>
          <p:cNvPr id="4" name="Содержимое 3" descr="1-Мертвое море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78517" y="1600200"/>
            <a:ext cx="6586966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900486" cy="222566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oper Black" pitchFamily="18" charset="0"/>
              </a:rPr>
              <a:t>Thank you for your attention!</a:t>
            </a:r>
            <a:endParaRPr lang="ru-RU" dirty="0"/>
          </a:p>
        </p:txBody>
      </p:sp>
      <p:pic>
        <p:nvPicPr>
          <p:cNvPr id="4" name="Содержимое 3" descr="328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071546"/>
            <a:ext cx="4329113" cy="43229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article25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928934"/>
            <a:ext cx="3357586" cy="3357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6011882"/>
          </a:xfrm>
        </p:spPr>
        <p:txBody>
          <a:bodyPr>
            <a:normAutofit/>
          </a:bodyPr>
          <a:lstStyle/>
          <a:p>
            <a:r>
              <a:rPr lang="fr-FR" b="1" dirty="0" smtClean="0">
                <a:latin typeface="Cooper Black" pitchFamily="18" charset="0"/>
              </a:rPr>
              <a:t>A lot of rubbish is thrown into the sea. Sea animals, fish and birds are in danger.</a:t>
            </a:r>
            <a:r>
              <a:rPr lang="fr-FR" dirty="0" smtClean="0">
                <a:latin typeface="Cooper Black" pitchFamily="18" charset="0"/>
              </a:rPr>
              <a:t/>
            </a:r>
            <a:br>
              <a:rPr lang="fr-FR" dirty="0" smtClean="0">
                <a:latin typeface="Cooper Black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500042"/>
            <a:ext cx="3686172" cy="562612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_9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6314" y="285728"/>
            <a:ext cx="3838575" cy="2314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zasuha-v-ssha-22-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3214686"/>
            <a:ext cx="3931663" cy="26131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2" cy="565469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Oil from big ships, chemicals and waste pollute the sea and kill whales and dolphins, fish and sea birds.</a:t>
            </a:r>
            <a:endParaRPr lang="ru-RU" dirty="0"/>
          </a:p>
        </p:txBody>
      </p:sp>
      <p:pic>
        <p:nvPicPr>
          <p:cNvPr id="4" name="Содержимое 3" descr="181338_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28" y="285728"/>
            <a:ext cx="3614737" cy="2168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137513385168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3429000"/>
            <a:ext cx="4200525" cy="2581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af52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428604"/>
            <a:ext cx="4143404" cy="23323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2885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43570" y="642918"/>
            <a:ext cx="2932085" cy="42741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sea_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3357562"/>
            <a:ext cx="4500594" cy="3000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74638"/>
            <a:ext cx="4400552" cy="629763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oper Black" pitchFamily="18" charset="0"/>
              </a:rPr>
              <a:t>Groups of people who care about the environment spend their free time clearing up litter from the beaches.</a:t>
            </a:r>
            <a:endParaRPr lang="ru-RU" dirty="0"/>
          </a:p>
        </p:txBody>
      </p:sp>
      <p:pic>
        <p:nvPicPr>
          <p:cNvPr id="4" name="Содержимое 3" descr="1364990170240037_big_photo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357166"/>
            <a:ext cx="3686175" cy="27646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s_t21_RTX125JP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3857628"/>
            <a:ext cx="3935762" cy="27085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The Dead Sea is in danger</a:t>
            </a:r>
            <a:endParaRPr lang="ru-RU" dirty="0"/>
          </a:p>
        </p:txBody>
      </p:sp>
      <p:pic>
        <p:nvPicPr>
          <p:cNvPr id="4" name="Содержимое 3" descr="dead_sea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2143116"/>
            <a:ext cx="5438797" cy="35171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0552" cy="579756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oper Black" pitchFamily="18" charset="0"/>
              </a:rPr>
              <a:t>The Dead Sea is the saltiest body of water of the earth and a wonderful natural  treasure</a:t>
            </a:r>
            <a:endParaRPr lang="ru-RU" dirty="0"/>
          </a:p>
        </p:txBody>
      </p:sp>
      <p:pic>
        <p:nvPicPr>
          <p:cNvPr id="4" name="Содержимое 3" descr="6_Lake-McKenzie-Australi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72066" y="428604"/>
            <a:ext cx="3686175" cy="27646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ead_se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714752"/>
            <a:ext cx="3976674" cy="2714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594044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The Dead Sea is located at the lowest point of the earth, almost 400 </a:t>
            </a:r>
            <a:r>
              <a:rPr lang="en-US" dirty="0" err="1" smtClean="0">
                <a:latin typeface="Cooper Black" pitchFamily="18" charset="0"/>
              </a:rPr>
              <a:t>metres</a:t>
            </a:r>
            <a:r>
              <a:rPr lang="en-US" dirty="0" smtClean="0">
                <a:latin typeface="Cooper Black" pitchFamily="18" charset="0"/>
              </a:rPr>
              <a:t> below sea level.</a:t>
            </a:r>
            <a:endParaRPr lang="ru-RU" dirty="0"/>
          </a:p>
        </p:txBody>
      </p:sp>
      <p:pic>
        <p:nvPicPr>
          <p:cNvPr id="4" name="Содержимое 3" descr="Formation of salt deposit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4429156" cy="28106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ark_larg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4000504"/>
            <a:ext cx="4572032" cy="25675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It is 50 </a:t>
            </a:r>
            <a:r>
              <a:rPr lang="en-US" dirty="0" err="1" smtClean="0">
                <a:latin typeface="Cooper Black" pitchFamily="18" charset="0"/>
              </a:rPr>
              <a:t>kilometres</a:t>
            </a:r>
            <a:r>
              <a:rPr lang="en-US" dirty="0" smtClean="0">
                <a:latin typeface="Cooper Black" pitchFamily="18" charset="0"/>
              </a:rPr>
              <a:t> long. Just 40 years ago it was 80 </a:t>
            </a:r>
            <a:r>
              <a:rPr lang="en-US" dirty="0" err="1" smtClean="0">
                <a:latin typeface="Cooper Black" pitchFamily="18" charset="0"/>
              </a:rPr>
              <a:t>kilometres</a:t>
            </a:r>
            <a:r>
              <a:rPr lang="en-US" dirty="0" smtClean="0">
                <a:latin typeface="Cooper Black" pitchFamily="18" charset="0"/>
              </a:rPr>
              <a:t> in length.</a:t>
            </a:r>
            <a:endParaRPr lang="ru-RU" dirty="0"/>
          </a:p>
        </p:txBody>
      </p:sp>
      <p:pic>
        <p:nvPicPr>
          <p:cNvPr id="4" name="Содержимое 3" descr="89866-004-73AC39BC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000240"/>
            <a:ext cx="4391025" cy="4086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1844824"/>
            <a:ext cx="3565004" cy="1743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5065" y="3861049"/>
            <a:ext cx="3654138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214</Words>
  <Application>Microsoft Office PowerPoint</Application>
  <PresentationFormat>Экран (4:3)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SEA POLLUTION </vt:lpstr>
      <vt:lpstr>A lot of rubbish is thrown into the sea. Sea animals, fish and birds are in danger. </vt:lpstr>
      <vt:lpstr>Oil from big ships, chemicals and waste pollute the sea and kill whales and dolphins, fish and sea birds.</vt:lpstr>
      <vt:lpstr>Слайд 4</vt:lpstr>
      <vt:lpstr>Groups of people who care about the environment spend their free time clearing up litter from the beaches.</vt:lpstr>
      <vt:lpstr>The Dead Sea is in danger</vt:lpstr>
      <vt:lpstr>The Dead Sea is the saltiest body of water of the earth and a wonderful natural  treasure</vt:lpstr>
      <vt:lpstr>The Dead Sea is located at the lowest point of the earth, almost 400 metres below sea level.</vt:lpstr>
      <vt:lpstr>It is 50 kilometres long. Just 40 years ago it was 80 kilometres in length.</vt:lpstr>
      <vt:lpstr>90% of the waters that flow from the Jordan River, which goes into the Dead Sea, is taken for drinking and agriculture in Israel and Jordan.</vt:lpstr>
      <vt:lpstr>Local industries use the water for getting necessary minerals.</vt:lpstr>
      <vt:lpstr>The Dead Sea attracts hundreds of thousands of tourist every year.</vt:lpstr>
      <vt:lpstr>The thick black mud that is found at the sea’s beach is very useful for people with skin diseases.</vt:lpstr>
      <vt:lpstr>The Dead Sea can be saved – but time is running out!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 POLLUTION</dc:title>
  <dc:creator>Роза Анифовна</dc:creator>
  <cp:lastModifiedBy>1</cp:lastModifiedBy>
  <cp:revision>10</cp:revision>
  <dcterms:created xsi:type="dcterms:W3CDTF">2014-12-10T03:53:12Z</dcterms:created>
  <dcterms:modified xsi:type="dcterms:W3CDTF">2017-02-07T05:57:28Z</dcterms:modified>
</cp:coreProperties>
</file>