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3" r:id="rId18"/>
    <p:sldId id="285" r:id="rId19"/>
    <p:sldId id="284" r:id="rId20"/>
    <p:sldId id="283" r:id="rId21"/>
    <p:sldId id="282" r:id="rId22"/>
    <p:sldId id="281" r:id="rId23"/>
    <p:sldId id="339" r:id="rId24"/>
    <p:sldId id="341" r:id="rId25"/>
    <p:sldId id="343" r:id="rId26"/>
    <p:sldId id="347" r:id="rId27"/>
    <p:sldId id="360" r:id="rId28"/>
    <p:sldId id="359" r:id="rId29"/>
    <p:sldId id="358" r:id="rId30"/>
    <p:sldId id="36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23AD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386" autoAdjust="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1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slide" Target="slide30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slide" Target="slide29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5" Type="http://schemas.openxmlformats.org/officeDocument/2006/relationships/slide" Target="slide28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5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8.xml"/><Relationship Id="rId5" Type="http://schemas.openxmlformats.org/officeDocument/2006/relationships/slide" Target="slide24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slide" Target="slide28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gif5gif.ucoz.ru/_ph/12/658722416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gif5gif.ucoz.ru/_ph/12/658722416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mama.ru/dn_images/02/60/04/48/127080472514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mama.ru/dn_images/02/60/04/48/127080472514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mama.ru/dn_images/02/60/04/48/127080472514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mama.ru/dn_images/02/60/04/48/127080472514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mama.ru/dn_images/02/60/04/48/127080472514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mama.ru/dn_images/02/60/04/48/127080472514.gi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00100" y="908720"/>
            <a:ext cx="7676356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Тест «Где живут белые медведи?».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422108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5041307" y="3062435"/>
            <a:ext cx="3001922" cy="3570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70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380312" cy="2564904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4. Кто живёт на Южном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454">
            <a:off x="6679910" y="3694410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496543" y="457242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14282" y="3857628"/>
            <a:ext cx="24630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Тюлени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1214414" y="3000372"/>
            <a:ext cx="379989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Белые медведи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214282" y="4786322"/>
            <a:ext cx="200026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Моржи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4929190" y="2214554"/>
            <a:ext cx="364333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Пингвины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5589240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2</a:t>
            </a:r>
            <a:r>
              <a:rPr lang="ru-RU" sz="6000" dirty="0" smtClean="0"/>
              <a:t> </a:t>
            </a:r>
            <a:r>
              <a:rPr lang="ru-RU" sz="3600" dirty="0" smtClean="0"/>
              <a:t>балла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606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 №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9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380312" cy="2564904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4. Кто живёт на Южном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454">
            <a:off x="6679910" y="3694410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496543" y="457242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85720" y="4071942"/>
            <a:ext cx="260653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Тюлени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1643042" y="3286124"/>
            <a:ext cx="366271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Белые медведи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357158" y="4929198"/>
            <a:ext cx="18002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Моржи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4857752" y="2143116"/>
            <a:ext cx="3353026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Пингвины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5589240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214282" y="2000240"/>
            <a:ext cx="187220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214282" y="3500438"/>
            <a:ext cx="250033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14282" y="2714620"/>
            <a:ext cx="18002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214282" y="4286256"/>
            <a:ext cx="264320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5643578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85821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5. Может ли белый медведь охотиться на пингвина?</a:t>
            </a:r>
            <a:endParaRPr lang="ru-RU" sz="5400" b="1" dirty="0"/>
          </a:p>
        </p:txBody>
      </p:sp>
      <p:pic>
        <p:nvPicPr>
          <p:cNvPr id="16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94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214282" y="1928802"/>
            <a:ext cx="18002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214282" y="3500438"/>
            <a:ext cx="264320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 знаю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14282" y="2643182"/>
            <a:ext cx="17281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214282" y="4429132"/>
            <a:ext cx="228601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5643578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107504" y="285728"/>
            <a:ext cx="9036496" cy="185821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5. Может ли белый медведь охотиться на пингвина?</a:t>
            </a:r>
            <a:endParaRPr lang="ru-RU" sz="5400" b="1" dirty="0"/>
          </a:p>
        </p:txBody>
      </p:sp>
      <p:pic>
        <p:nvPicPr>
          <p:cNvPr id="18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43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85821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5. Может ли белый медведь охотиться на пингвина?</a:t>
            </a:r>
            <a:endParaRPr lang="ru-RU" sz="5400" b="1" dirty="0"/>
          </a:p>
        </p:txBody>
      </p:sp>
      <p:pic>
        <p:nvPicPr>
          <p:cNvPr id="17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85720" y="2143116"/>
            <a:ext cx="18002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85720" y="3786190"/>
            <a:ext cx="235745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  знаю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285720" y="2928934"/>
            <a:ext cx="194421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285720" y="4572008"/>
            <a:ext cx="24288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5517232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4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85821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5. Может ли белый медведь охотиться на пингвина?</a:t>
            </a:r>
            <a:endParaRPr lang="ru-RU" sz="5400" b="1" dirty="0"/>
          </a:p>
        </p:txBody>
      </p:sp>
      <p:pic>
        <p:nvPicPr>
          <p:cNvPr id="17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85720" y="1928802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85720" y="3571876"/>
            <a:ext cx="18002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285720" y="2714620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285720" y="4357694"/>
            <a:ext cx="192882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5445224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606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94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85821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5. Может ли белый медведь охотиться на пингвина?</a:t>
            </a:r>
            <a:endParaRPr lang="ru-RU" sz="5400" b="1" dirty="0"/>
          </a:p>
        </p:txBody>
      </p:sp>
      <p:pic>
        <p:nvPicPr>
          <p:cNvPr id="17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85720" y="2000240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85720" y="3571876"/>
            <a:ext cx="300039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 знаю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285720" y="2857496"/>
            <a:ext cx="17281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285720" y="4429132"/>
            <a:ext cx="307183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5517232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 №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94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07504" y="274638"/>
            <a:ext cx="9036496" cy="18582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Где могут встретится пингвин и белый медведь?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214282" y="1714488"/>
            <a:ext cx="235742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6" action="ppaction://hlinksldjump"/>
          </p:cNvPr>
          <p:cNvSpPr txBox="1"/>
          <p:nvPr/>
        </p:nvSpPr>
        <p:spPr>
          <a:xfrm>
            <a:off x="214282" y="3357562"/>
            <a:ext cx="342902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зоопарке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214282" y="2500306"/>
            <a:ext cx="342902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Тихом океане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85720" y="4143380"/>
            <a:ext cx="328614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5589240"/>
            <a:ext cx="216024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886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07504" y="274638"/>
            <a:ext cx="9036496" cy="18582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400" b="1" dirty="0" smtClean="0"/>
              <a:t>Где могут встретится пингвин и белый медведь?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285720" y="2000240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6" action="ppaction://hlinksldjump"/>
          </p:cNvPr>
          <p:cNvSpPr txBox="1"/>
          <p:nvPr/>
        </p:nvSpPr>
        <p:spPr>
          <a:xfrm>
            <a:off x="285720" y="3643314"/>
            <a:ext cx="392909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зоопарке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285720" y="2857496"/>
            <a:ext cx="400052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Тихом океане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85720" y="4500570"/>
            <a:ext cx="307183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5517232"/>
            <a:ext cx="252028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балл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07504" y="274638"/>
            <a:ext cx="9036496" cy="18582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400" b="1" dirty="0" smtClean="0"/>
              <a:t>Где могут встретится пингвин и белый медведь?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214282" y="2000240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6" action="ppaction://hlinksldjump"/>
          </p:cNvPr>
          <p:cNvSpPr txBox="1"/>
          <p:nvPr/>
        </p:nvSpPr>
        <p:spPr>
          <a:xfrm>
            <a:off x="285720" y="3714752"/>
            <a:ext cx="350046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зоопарке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214282" y="2857496"/>
            <a:ext cx="421484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Тихом океане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14282" y="4572008"/>
            <a:ext cx="24288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517232"/>
            <a:ext cx="244827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07424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1. </a:t>
            </a:r>
            <a:r>
              <a:rPr lang="ru-RU" sz="6000" b="1" dirty="0" smtClean="0"/>
              <a:t>Арктика – это Северный полюс?</a:t>
            </a:r>
            <a:endParaRPr lang="ru-RU" sz="6000" b="1" dirty="0"/>
          </a:p>
        </p:txBody>
      </p:sp>
      <p:pic>
        <p:nvPicPr>
          <p:cNvPr id="17" name="Picture 3" descr="C:\Users\HomeUser\Pictures\К открытому уроку\Северный полюс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207" y="2756086"/>
            <a:ext cx="5123793" cy="41019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14348" y="2000240"/>
            <a:ext cx="1656184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да </a:t>
            </a:r>
            <a:endParaRPr lang="ru-RU" sz="6000" b="1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714348" y="3214686"/>
            <a:ext cx="1584176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нет</a:t>
            </a:r>
            <a:endParaRPr lang="ru-RU" sz="6000" b="1" dirty="0"/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0" y="5426839"/>
            <a:ext cx="4071934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не знаю</a:t>
            </a:r>
            <a:endParaRPr lang="ru-RU" sz="6000" b="1" dirty="0"/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0" y="4357694"/>
            <a:ext cx="3500430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южный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23224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 №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73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07504" y="274638"/>
            <a:ext cx="9036496" cy="18582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400" b="1" dirty="0" smtClean="0"/>
              <a:t>Где могут встретится пингвин и белый медведь?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357158" y="1928802"/>
            <a:ext cx="17281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57158" y="3429000"/>
            <a:ext cx="335758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зоопарке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357158" y="2643182"/>
            <a:ext cx="371477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Тихом океане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357158" y="4286256"/>
            <a:ext cx="187220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5517232"/>
            <a:ext cx="2304256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886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07504" y="274638"/>
            <a:ext cx="9036496" cy="18582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400" b="1" dirty="0" smtClean="0"/>
              <a:t>Где могут встретится пингвин и белый медведь?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285720" y="1857364"/>
            <a:ext cx="172819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6" action="ppaction://hlinksldjump"/>
          </p:cNvPr>
          <p:cNvSpPr txBox="1"/>
          <p:nvPr/>
        </p:nvSpPr>
        <p:spPr>
          <a:xfrm>
            <a:off x="285720" y="3357562"/>
            <a:ext cx="335758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зоопарке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285720" y="2643182"/>
            <a:ext cx="350046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Тихом океане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85720" y="4071942"/>
            <a:ext cx="18002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5589240"/>
            <a:ext cx="237626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07504" y="274638"/>
            <a:ext cx="9036496" cy="185821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5400" b="1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lang="ru-RU" sz="5400" b="1" dirty="0" smtClean="0"/>
              <a:t>Где могут встретится пингвин и белый медведь?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6668200" y="2025473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1453">
            <a:off x="4628854" y="3627066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285720" y="1928802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6" action="ppaction://hlinksldjump"/>
          </p:cNvPr>
          <p:cNvSpPr txBox="1"/>
          <p:nvPr/>
        </p:nvSpPr>
        <p:spPr>
          <a:xfrm>
            <a:off x="285720" y="3500438"/>
            <a:ext cx="350046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зоопарке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285720" y="2714620"/>
            <a:ext cx="342902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Тихом океане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285720" y="4286256"/>
            <a:ext cx="292895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 знаю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517232"/>
            <a:ext cx="2304256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886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3284984"/>
            <a:ext cx="3600400" cy="1323439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69269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–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Картинка 1 из 84000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993171"/>
            <a:ext cx="4608512" cy="4620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3573016"/>
            <a:ext cx="3168352" cy="1323439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6470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–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Картинка 1 из 84000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848794"/>
            <a:ext cx="4752528" cy="4764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36096" y="2276872"/>
            <a:ext cx="2592288" cy="1323439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04664"/>
            <a:ext cx="78072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–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Картинка 11 из 94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132856"/>
            <a:ext cx="377051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19872" y="5157192"/>
            <a:ext cx="5472608" cy="1107996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Подготовься!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332656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-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балла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а 11 из 94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3" y="1628800"/>
            <a:ext cx="377051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75856" y="5229200"/>
            <a:ext cx="5544616" cy="1107996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Подготовься!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476672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-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балла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а 11 из 94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628800"/>
            <a:ext cx="3834425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19872" y="5157192"/>
            <a:ext cx="5544616" cy="1107996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Подготовься!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404664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-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балла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а 11 из 94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12776"/>
            <a:ext cx="3888432" cy="438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91880" y="5229200"/>
            <a:ext cx="5400600" cy="1107996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Подготовься!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332656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-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а 11 из 94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3816424" cy="4300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207424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2. В Арктике тёплая погода?</a:t>
            </a:r>
            <a:endParaRPr lang="ru-RU" sz="6000" b="1" dirty="0"/>
          </a:p>
        </p:txBody>
      </p:sp>
      <p:pic>
        <p:nvPicPr>
          <p:cNvPr id="17" name="Picture 4" descr="http://festival.1september.ru/articles/586390/img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086" y="1857364"/>
            <a:ext cx="3612914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51520" y="4221088"/>
            <a:ext cx="3748976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очень тепло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629800" y="1785926"/>
            <a:ext cx="1656184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85720" y="5143512"/>
            <a:ext cx="3612647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не знаю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571472" y="2928934"/>
            <a:ext cx="180020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5643578"/>
            <a:ext cx="2513163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0</a:t>
            </a:r>
            <a:r>
              <a:rPr lang="ru-RU" sz="6000" dirty="0" smtClean="0"/>
              <a:t> </a:t>
            </a:r>
            <a:r>
              <a:rPr lang="ru-RU" sz="3600" dirty="0" smtClean="0"/>
              <a:t>баллов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 №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85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ЫМА\фоны презентации\Фон для презентации. 100 штук\My_new_fons_next 100\24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3121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47864" y="5157192"/>
            <a:ext cx="5544616" cy="1107996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Подготовься!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476672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Твой результат -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баллов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а 11 из 946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84784"/>
            <a:ext cx="377051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207424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2. В Арктике тёплая погода?</a:t>
            </a:r>
            <a:endParaRPr lang="ru-RU" sz="6000" b="1" dirty="0"/>
          </a:p>
        </p:txBody>
      </p:sp>
      <p:pic>
        <p:nvPicPr>
          <p:cNvPr id="17" name="Picture 4" descr="http://festival.1september.ru/articles/586390/img1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086" y="1857364"/>
            <a:ext cx="3612914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85720" y="1500174"/>
            <a:ext cx="1656184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285720" y="3714752"/>
            <a:ext cx="3857652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очень тепло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85720" y="4714884"/>
            <a:ext cx="2786082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не знаю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214282" y="2571744"/>
            <a:ext cx="1800200" cy="10156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5445224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97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408" y="274638"/>
            <a:ext cx="8683392" cy="185821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3. Кто живёт на Северном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Северный полюс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094" y="2050667"/>
            <a:ext cx="3528392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85720" y="2928934"/>
            <a:ext cx="2962018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Пингвины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285720" y="3857628"/>
            <a:ext cx="421484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Морской леопард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285720" y="4643446"/>
            <a:ext cx="5286412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Белые медведи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85720" y="2143116"/>
            <a:ext cx="257176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Кукушка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5517232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8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408" y="274638"/>
            <a:ext cx="8683392" cy="185821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3. Кто живёт на Северном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Северный полюс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094" y="2050667"/>
            <a:ext cx="3528392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57158" y="3214686"/>
            <a:ext cx="350046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Пингвины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428596" y="2214554"/>
            <a:ext cx="292895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кукушка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214282" y="4857760"/>
            <a:ext cx="446278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Белые медведи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357158" y="4143380"/>
            <a:ext cx="3712496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Морской леопард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5517232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</a:rPr>
              <a:t>1</a:t>
            </a:r>
            <a:r>
              <a:rPr lang="ru-RU" sz="6000" dirty="0" smtClean="0"/>
              <a:t> </a:t>
            </a:r>
            <a:r>
              <a:rPr lang="ru-RU" sz="3600" dirty="0" smtClean="0"/>
              <a:t>балл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26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408" y="274638"/>
            <a:ext cx="8683392" cy="1858218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3. Кто живёт на Северном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Северный полюс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094" y="2050667"/>
            <a:ext cx="3528392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214282" y="2285992"/>
            <a:ext cx="253225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Кукушка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214282" y="3000372"/>
            <a:ext cx="3000396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Пингвины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214282" y="4500570"/>
            <a:ext cx="535785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Белые медведи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14282" y="3714752"/>
            <a:ext cx="400052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Морской леопард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5517232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2</a:t>
            </a:r>
            <a:r>
              <a:rPr lang="ru-RU" sz="6000" dirty="0" smtClean="0"/>
              <a:t> </a:t>
            </a:r>
            <a:r>
              <a:rPr lang="ru-RU" sz="3600" dirty="0" smtClean="0"/>
              <a:t>балла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 №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088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380312" cy="2564904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4. Кто живёт на Южном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454">
            <a:off x="6679910" y="3694410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496543" y="457242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714348" y="4143380"/>
            <a:ext cx="324948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Тюлени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714348" y="3214686"/>
            <a:ext cx="501833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Белые медведи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857224" y="4929198"/>
            <a:ext cx="303516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Моржи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3000364" y="2285992"/>
            <a:ext cx="377991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Пингвины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8" y="5589240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83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380312" cy="2564904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4. Кто живёт на Южном полюсе?</a:t>
            </a:r>
            <a:endParaRPr lang="ru-RU" sz="6000" b="1" dirty="0"/>
          </a:p>
        </p:txBody>
      </p:sp>
      <p:pic>
        <p:nvPicPr>
          <p:cNvPr id="17" name="Picture 1" descr="C:\Users\HomeUser\Pictures\К открытому уроку\пингв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5454">
            <a:off x="6679910" y="3694410"/>
            <a:ext cx="2053290" cy="2845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HomeUser\Pictures\К открытому уроку\белый медвед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9573">
            <a:off x="496543" y="457242"/>
            <a:ext cx="1962150" cy="2333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500034" y="3857628"/>
            <a:ext cx="282028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Тюлени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1285852" y="3000372"/>
            <a:ext cx="408963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Белые медведи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500034" y="4714884"/>
            <a:ext cx="278608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Моржи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4071934" y="2214554"/>
            <a:ext cx="2923828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Пингвины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5589240"/>
            <a:ext cx="229713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№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477</Words>
  <Application>Microsoft Office PowerPoint</Application>
  <PresentationFormat>Экран (4:3)</PresentationFormat>
  <Paragraphs>164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Тест «Где живут белые медведи?».</vt:lpstr>
      <vt:lpstr>1. Арктика – это Северный полюс?</vt:lpstr>
      <vt:lpstr>2. В Арктике тёплая погода?</vt:lpstr>
      <vt:lpstr>2. В Арктике тёплая погода?</vt:lpstr>
      <vt:lpstr>3. Кто живёт на Северном полюсе?</vt:lpstr>
      <vt:lpstr>3. Кто живёт на Северном полюсе?</vt:lpstr>
      <vt:lpstr>3. Кто живёт на Северном полюсе?</vt:lpstr>
      <vt:lpstr>4. Кто живёт на Южном полюсе?</vt:lpstr>
      <vt:lpstr>4. Кто живёт на Южном полюсе?</vt:lpstr>
      <vt:lpstr>4. Кто живёт на Южном полюсе?</vt:lpstr>
      <vt:lpstr>4. Кто живёт на Южном полюсе?</vt:lpstr>
      <vt:lpstr>5. Может ли белый медведь охотиться на пингвина?</vt:lpstr>
      <vt:lpstr>5. Может ли белый медведь охотиться на пингвина?</vt:lpstr>
      <vt:lpstr>5. Может ли белый медведь охотиться на пингвина?</vt:lpstr>
      <vt:lpstr>5. Может ли белый медведь охотиться на пингвина?</vt:lpstr>
      <vt:lpstr>5. Может ли белый медведь охотиться на пингвина?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класс</dc:title>
  <dc:creator>Пользователь01</dc:creator>
  <cp:lastModifiedBy>Пользователь</cp:lastModifiedBy>
  <cp:revision>161</cp:revision>
  <dcterms:created xsi:type="dcterms:W3CDTF">2011-02-02T05:10:02Z</dcterms:created>
  <dcterms:modified xsi:type="dcterms:W3CDTF">2017-02-06T09:25:57Z</dcterms:modified>
</cp:coreProperties>
</file>