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1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39" autoAdjust="0"/>
  </p:normalViewPr>
  <p:slideViewPr>
    <p:cSldViewPr>
      <p:cViewPr varScale="1">
        <p:scale>
          <a:sx n="100" d="100"/>
          <a:sy n="100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100D9-D051-41C7-B965-BE845D98FBF8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7DBFB1-81BA-4D63-BD58-B644BC8B3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A9F6629-1B8A-451E-B3C5-74390ED6B49F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969-BEDE-4D2D-970C-C766B07C2F8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03242-E977-4F9D-9563-B44CE6704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969-BEDE-4D2D-970C-C766B07C2F8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03242-E977-4F9D-9563-B44CE6704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969-BEDE-4D2D-970C-C766B07C2F8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03242-E977-4F9D-9563-B44CE6704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969-BEDE-4D2D-970C-C766B07C2F8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03242-E977-4F9D-9563-B44CE6704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969-BEDE-4D2D-970C-C766B07C2F8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03242-E977-4F9D-9563-B44CE6704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969-BEDE-4D2D-970C-C766B07C2F8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03242-E977-4F9D-9563-B44CE6704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969-BEDE-4D2D-970C-C766B07C2F8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03242-E977-4F9D-9563-B44CE6704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969-BEDE-4D2D-970C-C766B07C2F8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03242-E977-4F9D-9563-B44CE6704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969-BEDE-4D2D-970C-C766B07C2F8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03242-E977-4F9D-9563-B44CE6704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969-BEDE-4D2D-970C-C766B07C2F8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03242-E977-4F9D-9563-B44CE6704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969-BEDE-4D2D-970C-C766B07C2F8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03242-E977-4F9D-9563-B44CE6704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19969-BEDE-4D2D-970C-C766B07C2F8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03242-E977-4F9D-9563-B44CE6704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24744"/>
            <a:ext cx="7488832" cy="1944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изобразительного искусства</a:t>
            </a:r>
            <a:br>
              <a:rPr lang="ru-RU" dirty="0" smtClean="0"/>
            </a:br>
            <a:r>
              <a:rPr lang="ru-RU" dirty="0" smtClean="0"/>
              <a:t>во 2 классе.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4365105"/>
            <a:ext cx="6768752" cy="108012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Презентацию выполнила: учитель начальных классов МОУ «СОШ с.Тёпловка </a:t>
            </a:r>
            <a:r>
              <a:rPr lang="ru-RU" dirty="0" err="1" smtClean="0"/>
              <a:t>Новобурасского</a:t>
            </a:r>
            <a:r>
              <a:rPr lang="ru-RU" dirty="0" smtClean="0"/>
              <a:t> района  Саратовской области»</a:t>
            </a:r>
          </a:p>
          <a:p>
            <a:pPr>
              <a:buNone/>
            </a:pPr>
            <a:r>
              <a:rPr lang="ru-RU" dirty="0" smtClean="0"/>
              <a:t>                 Абрамова М.П.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/>
          <p:cNvPicPr>
            <a:picLocks noChangeAspect="1"/>
          </p:cNvPicPr>
          <p:nvPr/>
        </p:nvPicPr>
        <p:blipFill>
          <a:blip r:embed="rId2" cstate="screen"/>
          <a:srcRect l="1720" b="2431"/>
          <a:stretch>
            <a:fillRect/>
          </a:stretch>
        </p:blipFill>
        <p:spPr bwMode="auto">
          <a:xfrm>
            <a:off x="395536" y="332656"/>
            <a:ext cx="828092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2987675" y="4868863"/>
            <a:ext cx="54308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/>
              <a:t>Ближний берег. Одинокое дерево.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/>
          <p:cNvPicPr>
            <a:picLocks noChangeAspect="1"/>
          </p:cNvPicPr>
          <p:nvPr/>
        </p:nvPicPr>
        <p:blipFill>
          <a:blip r:embed="rId2" cstate="screen"/>
          <a:srcRect l="1309" b="1959"/>
          <a:stretch>
            <a:fillRect/>
          </a:stretch>
        </p:blipFill>
        <p:spPr bwMode="auto">
          <a:xfrm>
            <a:off x="395536" y="476672"/>
            <a:ext cx="849694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3059832" y="5805264"/>
            <a:ext cx="5113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/>
              <a:t>Добавим тени на воде.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2"/>
          <p:cNvPicPr>
            <a:picLocks noChangeAspect="1"/>
          </p:cNvPicPr>
          <p:nvPr/>
        </p:nvPicPr>
        <p:blipFill>
          <a:blip r:embed="rId2" cstate="screen"/>
          <a:srcRect l="954" t="1218" b="1881"/>
          <a:stretch>
            <a:fillRect/>
          </a:stretch>
        </p:blipFill>
        <p:spPr bwMode="auto">
          <a:xfrm>
            <a:off x="395536" y="620688"/>
            <a:ext cx="842493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2341563" y="5949280"/>
            <a:ext cx="6802437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/>
              <a:t>Рисуем крону дерева сухой </a:t>
            </a:r>
            <a:r>
              <a:rPr lang="ru-RU" sz="2000" dirty="0" smtClean="0"/>
              <a:t>кистью.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rcRect l="954" t="1270"/>
          <a:stretch>
            <a:fillRect/>
          </a:stretch>
        </p:blipFill>
        <p:spPr bwMode="auto">
          <a:xfrm>
            <a:off x="251520" y="260648"/>
            <a:ext cx="8676456" cy="6346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052736"/>
            <a:ext cx="58864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 smtClean="0">
                <a:solidFill>
                  <a:srgbClr val="000099"/>
                </a:solidFill>
              </a:rPr>
              <a:t>Ресурсы</a:t>
            </a:r>
          </a:p>
          <a:p>
            <a:pPr algn="ctr">
              <a:defRPr/>
            </a:pPr>
            <a:endParaRPr lang="ru-RU" sz="2400" dirty="0" smtClean="0">
              <a:solidFill>
                <a:srgbClr val="000099"/>
              </a:solidFill>
            </a:endParaRPr>
          </a:p>
          <a:p>
            <a:pPr algn="ctr">
              <a:defRPr/>
            </a:pPr>
            <a:r>
              <a:rPr lang="en-US" dirty="0" smtClean="0">
                <a:solidFill>
                  <a:srgbClr val="000099"/>
                </a:solidFill>
              </a:rPr>
              <a:t>http://stranamasterov.ru/node/164001?c=favusers</a:t>
            </a:r>
            <a:endParaRPr lang="ru-RU" dirty="0" smtClean="0">
              <a:solidFill>
                <a:srgbClr val="000099"/>
              </a:solidFill>
            </a:endParaRPr>
          </a:p>
          <a:p>
            <a:pPr algn="ctr">
              <a:defRPr/>
            </a:pPr>
            <a:r>
              <a:rPr lang="en-US" dirty="0" smtClean="0">
                <a:solidFill>
                  <a:srgbClr val="000099"/>
                </a:solidFill>
              </a:rPr>
              <a:t>http://tphv.ru/kuinje/kuinje3.php</a:t>
            </a:r>
          </a:p>
          <a:p>
            <a:pPr algn="ctr">
              <a:defRPr/>
            </a:pPr>
            <a:r>
              <a:rPr lang="en-US" dirty="0" smtClean="0">
                <a:solidFill>
                  <a:srgbClr val="000099"/>
                </a:solidFill>
              </a:rPr>
              <a:t>http://www.liveinternet.ru/journalshowcomments.php?jpostid=130691272&amp;journalid=1726655&amp;go=prev&amp;categ=0</a:t>
            </a:r>
          </a:p>
          <a:p>
            <a:pPr algn="ctr">
              <a:defRPr/>
            </a:pPr>
            <a:r>
              <a:rPr lang="en-US" dirty="0" smtClean="0">
                <a:solidFill>
                  <a:srgbClr val="000099"/>
                </a:solidFill>
              </a:rPr>
              <a:t>http://relax.wood.ru/art/shishkin_i/utro_v_sosnovom_lesu.jpg</a:t>
            </a:r>
          </a:p>
          <a:p>
            <a:pPr algn="ctr">
              <a:defRPr/>
            </a:pPr>
            <a:r>
              <a:rPr lang="en-US" dirty="0" smtClean="0">
                <a:solidFill>
                  <a:srgbClr val="000099"/>
                </a:solidFill>
              </a:rPr>
              <a:t>http://www.arthit.ru/landscapes/0159/landscapes-18r.html</a:t>
            </a:r>
          </a:p>
          <a:p>
            <a:pPr algn="ctr">
              <a:defRPr/>
            </a:pPr>
            <a:r>
              <a:rPr lang="en-US" dirty="0" smtClean="0">
                <a:solidFill>
                  <a:srgbClr val="000099"/>
                </a:solidFill>
              </a:rPr>
              <a:t>http://www.liveinternet.ru/journalshowcomments.php?jpostid=173135554&amp;journalid=4422953&amp;go=prev&amp;categ=0</a:t>
            </a:r>
          </a:p>
          <a:p>
            <a:pPr algn="ctr">
              <a:defRPr/>
            </a:pPr>
            <a:r>
              <a:rPr lang="en-US" dirty="0" smtClean="0">
                <a:solidFill>
                  <a:srgbClr val="000099"/>
                </a:solidFill>
              </a:rPr>
              <a:t>http://levkonoe.com/wp-content/uploads/2009/09/more.jpg</a:t>
            </a:r>
            <a:endParaRPr lang="en-US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484784"/>
            <a:ext cx="7272808" cy="36004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prstTxWarp prst="textTriangle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spc="50" dirty="0">
                <a:ln w="11430">
                  <a:solidFill>
                    <a:srgbClr val="CC0000"/>
                  </a:solidFill>
                </a:ln>
                <a:solidFill>
                  <a:srgbClr val="0099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Учимся рисовать пейзаж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0"/>
            <a:ext cx="87129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0170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Пейзаж</a:t>
            </a:r>
            <a:r>
              <a:rPr lang="ru-RU" dirty="0"/>
              <a:t> - </a:t>
            </a:r>
            <a:r>
              <a:rPr lang="ru-RU" sz="2000" i="1" dirty="0">
                <a:solidFill>
                  <a:srgbClr val="002060"/>
                </a:solidFill>
              </a:rPr>
              <a:t>это жанр изобразительного искусства, в котором основным предметом изображения является местность, естественная или преображенная человеком природа: городские и сельские ландшафты, морские виды, виды городов, </a:t>
            </a:r>
            <a:r>
              <a:rPr lang="ru-RU" sz="2000" i="1" dirty="0" smtClean="0">
                <a:solidFill>
                  <a:srgbClr val="002060"/>
                </a:solidFill>
              </a:rPr>
              <a:t>зданий. </a:t>
            </a:r>
            <a:endParaRPr lang="ru-RU" sz="2000" i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700808"/>
            <a:ext cx="7416824" cy="4562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/>
          </p:cNvPicPr>
          <p:nvPr/>
        </p:nvPicPr>
        <p:blipFill>
          <a:blip r:embed="rId2" cstate="screen"/>
          <a:srcRect l="1794" r="-2" b="3371"/>
          <a:stretch>
            <a:fillRect/>
          </a:stretch>
        </p:blipFill>
        <p:spPr bwMode="auto">
          <a:xfrm>
            <a:off x="395536" y="404664"/>
            <a:ext cx="842493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2700338" y="188913"/>
            <a:ext cx="59753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/>
              <a:t>Толстой кистью рисуем фон. Начинаем с желтого цвета по центру.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title"/>
          </p:nvPr>
        </p:nvSpPr>
        <p:spPr>
          <a:xfrm>
            <a:off x="3419475" y="1125538"/>
            <a:ext cx="4537075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Рисунок 1"/>
          <p:cNvPicPr>
            <a:picLocks noChangeAspect="1"/>
          </p:cNvPicPr>
          <p:nvPr/>
        </p:nvPicPr>
        <p:blipFill>
          <a:blip r:embed="rId2" cstate="screen"/>
          <a:srcRect l="1781" b="3761"/>
          <a:stretch>
            <a:fillRect/>
          </a:stretch>
        </p:blipFill>
        <p:spPr bwMode="auto">
          <a:xfrm>
            <a:off x="467544" y="476672"/>
            <a:ext cx="8352928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2"/>
          <p:cNvSpPr txBox="1">
            <a:spLocks noChangeArrowheads="1"/>
          </p:cNvSpPr>
          <p:nvPr/>
        </p:nvSpPr>
        <p:spPr bwMode="auto">
          <a:xfrm>
            <a:off x="2771775" y="260350"/>
            <a:ext cx="59039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/>
              <a:t>Желтый с двух сторон переходит в</a:t>
            </a:r>
            <a:r>
              <a:rPr lang="en-US" sz="2000" dirty="0"/>
              <a:t> </a:t>
            </a:r>
            <a:r>
              <a:rPr lang="ru-RU" sz="2000" dirty="0"/>
              <a:t>оранжевый.</a:t>
            </a:r>
            <a:endParaRPr lang="en-US" sz="2000" dirty="0"/>
          </a:p>
          <a:p>
            <a:r>
              <a:rPr lang="ru-RU" sz="2000" dirty="0"/>
              <a:t> Старайтесь переход сделать более плавным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title"/>
          </p:nvPr>
        </p:nvSpPr>
        <p:spPr>
          <a:xfrm>
            <a:off x="3419475" y="1125538"/>
            <a:ext cx="4537075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3" name="Рисунок 1"/>
          <p:cNvPicPr>
            <a:picLocks noChangeAspect="1"/>
          </p:cNvPicPr>
          <p:nvPr/>
        </p:nvPicPr>
        <p:blipFill>
          <a:blip r:embed="rId3" cstate="screen"/>
          <a:srcRect l="1987" b="2843"/>
          <a:stretch>
            <a:fillRect/>
          </a:stretch>
        </p:blipFill>
        <p:spPr bwMode="auto">
          <a:xfrm>
            <a:off x="395536" y="260648"/>
            <a:ext cx="8424936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Прямоугольник 2"/>
          <p:cNvSpPr>
            <a:spLocks noChangeArrowheads="1"/>
          </p:cNvSpPr>
          <p:nvPr/>
        </p:nvSpPr>
        <p:spPr bwMode="auto">
          <a:xfrm>
            <a:off x="3779838" y="342900"/>
            <a:ext cx="4248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/>
              <a:t>Оранжевый в красный.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title"/>
          </p:nvPr>
        </p:nvSpPr>
        <p:spPr>
          <a:xfrm>
            <a:off x="3419475" y="1125538"/>
            <a:ext cx="4537075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7" name="Рисунок 1"/>
          <p:cNvPicPr>
            <a:picLocks noChangeAspect="1"/>
          </p:cNvPicPr>
          <p:nvPr/>
        </p:nvPicPr>
        <p:blipFill>
          <a:blip r:embed="rId2" cstate="screen"/>
          <a:srcRect l="1689" b="3647"/>
          <a:stretch>
            <a:fillRect/>
          </a:stretch>
        </p:blipFill>
        <p:spPr bwMode="auto">
          <a:xfrm>
            <a:off x="395536" y="476672"/>
            <a:ext cx="849694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2"/>
          <p:cNvSpPr>
            <a:spLocks noChangeArrowheads="1"/>
          </p:cNvSpPr>
          <p:nvPr/>
        </p:nvSpPr>
        <p:spPr bwMode="auto">
          <a:xfrm>
            <a:off x="3203575" y="260350"/>
            <a:ext cx="47688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i="1" dirty="0"/>
              <a:t>Красный цвет переходит в бордовый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title"/>
          </p:nvPr>
        </p:nvSpPr>
        <p:spPr>
          <a:xfrm>
            <a:off x="3419475" y="1125538"/>
            <a:ext cx="4537075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1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04664"/>
            <a:ext cx="828092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Прямоугольник 2"/>
          <p:cNvSpPr>
            <a:spLocks noChangeArrowheads="1"/>
          </p:cNvSpPr>
          <p:nvPr/>
        </p:nvSpPr>
        <p:spPr bwMode="auto">
          <a:xfrm>
            <a:off x="3347864" y="476672"/>
            <a:ext cx="4743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dirty="0"/>
              <a:t>Бордовый в фиолетовый.... Фон готов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title"/>
          </p:nvPr>
        </p:nvSpPr>
        <p:spPr>
          <a:xfrm>
            <a:off x="3419475" y="1125538"/>
            <a:ext cx="4537075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5" name="Рисунок 1"/>
          <p:cNvPicPr>
            <a:picLocks noChangeAspect="1"/>
          </p:cNvPicPr>
          <p:nvPr/>
        </p:nvPicPr>
        <p:blipFill>
          <a:blip r:embed="rId2" cstate="screen"/>
          <a:srcRect l="1520" t="1096" r="1064" b="13501"/>
          <a:stretch>
            <a:fillRect/>
          </a:stretch>
        </p:blipFill>
        <p:spPr bwMode="auto">
          <a:xfrm>
            <a:off x="395536" y="476672"/>
            <a:ext cx="828092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Прямоугольник 2"/>
          <p:cNvSpPr>
            <a:spLocks noChangeArrowheads="1"/>
          </p:cNvSpPr>
          <p:nvPr/>
        </p:nvSpPr>
        <p:spPr bwMode="auto">
          <a:xfrm>
            <a:off x="1379538" y="4869160"/>
            <a:ext cx="846137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 Теперь рисуем  черным маркером  посередине     </a:t>
            </a:r>
          </a:p>
          <a:p>
            <a:pPr algn="ctr"/>
            <a:r>
              <a:rPr lang="ru-RU" sz="2000" dirty="0"/>
              <a:t> желтой полосы  линию горизонта. От нее </a:t>
            </a:r>
          </a:p>
          <a:p>
            <a:pPr algn="ctr"/>
            <a:r>
              <a:rPr lang="ru-RU" sz="2000" dirty="0"/>
              <a:t> дальний берег.</a:t>
            </a:r>
            <a:br>
              <a:rPr lang="ru-RU" sz="2000" dirty="0"/>
            </a:br>
            <a:r>
              <a:rPr lang="ru-RU" sz="2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159</Words>
  <Application>Microsoft Office PowerPoint</Application>
  <PresentationFormat>Экран (4:3)</PresentationFormat>
  <Paragraphs>27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Урок изобразительного искусства во 2 классе.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2011</dc:creator>
  <cp:lastModifiedBy>2011</cp:lastModifiedBy>
  <cp:revision>17</cp:revision>
  <dcterms:created xsi:type="dcterms:W3CDTF">2017-02-02T17:28:19Z</dcterms:created>
  <dcterms:modified xsi:type="dcterms:W3CDTF">2017-02-07T18:58:14Z</dcterms:modified>
</cp:coreProperties>
</file>