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03" autoAdjust="0"/>
  </p:normalViewPr>
  <p:slideViewPr>
    <p:cSldViewPr>
      <p:cViewPr varScale="1">
        <p:scale>
          <a:sx n="107" d="100"/>
          <a:sy n="107" d="100"/>
        </p:scale>
        <p:origin x="-8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i="1" smtClean="0">
                <a:solidFill>
                  <a:schemeClr val="accent1"/>
                </a:solidFill>
              </a:rPr>
              <a:t>ВРЕМЕНА </a:t>
            </a:r>
            <a:r>
              <a:rPr lang="ru-RU" sz="8000" b="1" i="1" dirty="0" smtClean="0">
                <a:solidFill>
                  <a:schemeClr val="accent1"/>
                </a:solidFill>
              </a:rPr>
              <a:t>ГОДА</a:t>
            </a:r>
            <a:endParaRPr lang="ru-RU" sz="8000" b="1" i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chemeClr val="accent1"/>
                </a:solidFill>
              </a:rPr>
              <a:t>ВЕСНА</a:t>
            </a:r>
            <a:endParaRPr lang="ru-RU" sz="72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1">
                    <a:lumMod val="50000"/>
                  </a:schemeClr>
                </a:solidFill>
              </a:rPr>
              <a:t>МАЙ</a:t>
            </a:r>
            <a:endParaRPr lang="ru-RU" sz="7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/>
              <a:t>Зеленеет даль полей,</a:t>
            </a:r>
          </a:p>
          <a:p>
            <a:pPr>
              <a:buNone/>
            </a:pPr>
            <a:r>
              <a:rPr lang="ru-RU" sz="4400" b="1" dirty="0" smtClean="0"/>
              <a:t>Запевает соловей.</a:t>
            </a:r>
          </a:p>
          <a:p>
            <a:pPr>
              <a:buNone/>
            </a:pPr>
            <a:r>
              <a:rPr lang="ru-RU" sz="4400" b="1" dirty="0" smtClean="0"/>
              <a:t>В белый цвет оделся сад,</a:t>
            </a:r>
          </a:p>
          <a:p>
            <a:pPr>
              <a:buNone/>
            </a:pPr>
            <a:r>
              <a:rPr lang="ru-RU" sz="4400" b="1" dirty="0" smtClean="0"/>
              <a:t>Пчёлы первые летят.</a:t>
            </a:r>
          </a:p>
          <a:p>
            <a:pPr>
              <a:buNone/>
            </a:pPr>
            <a:r>
              <a:rPr lang="ru-RU" sz="4400" b="1" dirty="0" smtClean="0"/>
              <a:t>Гром грохочет. Угадай,</a:t>
            </a:r>
          </a:p>
          <a:p>
            <a:pPr>
              <a:buNone/>
            </a:pPr>
            <a:r>
              <a:rPr lang="ru-RU" sz="4400" b="1" dirty="0" smtClean="0"/>
              <a:t>Что за месяц это?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9843167">
            <a:off x="539552" y="19888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</a:rPr>
              <a:t>МОЛОДЕЦ!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0728"/>
            <a:ext cx="9144000" cy="495829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924944"/>
            <a:ext cx="8572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128792" cy="687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23528" y="476672"/>
            <a:ext cx="8229600" cy="54006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Какой по счету приходит весна?</a:t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2 (ВТОРОЙ)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04867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211960" cy="366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5448" y="17666"/>
            <a:ext cx="4968552" cy="684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Запомни 3 месяца весны.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1.  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2.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3.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1196752"/>
            <a:ext cx="344791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852936"/>
            <a:ext cx="344875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581128"/>
            <a:ext cx="361714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Вспомни весенние месяцы.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1.  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2.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3.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1196752"/>
            <a:ext cx="344791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852936"/>
            <a:ext cx="344875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581128"/>
            <a:ext cx="361714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564904"/>
            <a:ext cx="72431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221088"/>
            <a:ext cx="936104" cy="279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6093296"/>
            <a:ext cx="72431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1">
                    <a:lumMod val="50000"/>
                  </a:schemeClr>
                </a:solidFill>
              </a:rPr>
              <a:t>МАРТ</a:t>
            </a:r>
            <a:endParaRPr lang="ru-RU" sz="7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/>
              <a:t>Дует тёплый южный ветер,</a:t>
            </a:r>
          </a:p>
          <a:p>
            <a:pPr>
              <a:buNone/>
            </a:pPr>
            <a:r>
              <a:rPr lang="ru-RU" sz="4400" b="1" dirty="0" smtClean="0"/>
              <a:t>Солнышко всё ярче светит.</a:t>
            </a:r>
          </a:p>
          <a:p>
            <a:pPr>
              <a:buNone/>
            </a:pPr>
            <a:r>
              <a:rPr lang="ru-RU" sz="4400" b="1" dirty="0" smtClean="0"/>
              <a:t>Снег худеет, мякнет, тает,</a:t>
            </a:r>
          </a:p>
          <a:p>
            <a:pPr>
              <a:buNone/>
            </a:pPr>
            <a:r>
              <a:rPr lang="ru-RU" sz="4400" b="1" dirty="0" smtClean="0"/>
              <a:t>Грач горластый прилетает.</a:t>
            </a:r>
          </a:p>
          <a:p>
            <a:pPr>
              <a:buNone/>
            </a:pPr>
            <a:r>
              <a:rPr lang="ru-RU" sz="4400" b="1" dirty="0" smtClean="0"/>
              <a:t>Что за месяц? Кто узнает?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1">
                    <a:lumMod val="50000"/>
                  </a:schemeClr>
                </a:solidFill>
              </a:rPr>
              <a:t>АПРЕЛЬ</a:t>
            </a:r>
            <a:endParaRPr lang="ru-RU" sz="7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b="1" dirty="0" smtClean="0"/>
              <a:t>Яростно река ревёт</a:t>
            </a:r>
          </a:p>
          <a:p>
            <a:pPr>
              <a:buNone/>
            </a:pPr>
            <a:r>
              <a:rPr lang="ru-RU" sz="4400" b="1" dirty="0" smtClean="0"/>
              <a:t>И разламывает лёд.</a:t>
            </a:r>
          </a:p>
          <a:p>
            <a:pPr>
              <a:buNone/>
            </a:pPr>
            <a:r>
              <a:rPr lang="ru-RU" sz="4400" b="1" dirty="0" smtClean="0"/>
              <a:t>В домик свой скворец вернулся,</a:t>
            </a:r>
          </a:p>
          <a:p>
            <a:pPr>
              <a:buNone/>
            </a:pPr>
            <a:r>
              <a:rPr lang="ru-RU" sz="4400" b="1" dirty="0" smtClean="0"/>
              <a:t>А в лесу медведь проснулся.</a:t>
            </a:r>
          </a:p>
          <a:p>
            <a:pPr>
              <a:buNone/>
            </a:pPr>
            <a:r>
              <a:rPr lang="ru-RU" sz="4400" b="1" dirty="0" smtClean="0"/>
              <a:t>В небе жаворонка трель.</a:t>
            </a:r>
          </a:p>
          <a:p>
            <a:pPr>
              <a:buNone/>
            </a:pPr>
            <a:r>
              <a:rPr lang="ru-RU" sz="4400" b="1" dirty="0" smtClean="0"/>
              <a:t>Кто же к нам пришёл?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102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ВРЕМЕНА ГОДА</vt:lpstr>
      <vt:lpstr>Презентация PowerPoint</vt:lpstr>
      <vt:lpstr>Презентация PowerPoint</vt:lpstr>
      <vt:lpstr> Какой по счету приходит весна?    2 (ВТОРОЙ) </vt:lpstr>
      <vt:lpstr>Презентация PowerPoint</vt:lpstr>
      <vt:lpstr>Презентация PowerPoint</vt:lpstr>
      <vt:lpstr>Презентация PowerPoint</vt:lpstr>
      <vt:lpstr>МАРТ</vt:lpstr>
      <vt:lpstr>АПРЕЛЬ</vt:lpstr>
      <vt:lpstr>МАЙ</vt:lpstr>
      <vt:lpstr>МОЛОДЕЦ!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21</cp:revision>
  <dcterms:modified xsi:type="dcterms:W3CDTF">2017-02-06T20:54:50Z</dcterms:modified>
</cp:coreProperties>
</file>