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57" r:id="rId4"/>
    <p:sldId id="288" r:id="rId5"/>
    <p:sldId id="287" r:id="rId6"/>
    <p:sldId id="285" r:id="rId7"/>
    <p:sldId id="286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9" r:id="rId34"/>
    <p:sldId id="283" r:id="rId35"/>
    <p:sldId id="28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179" autoAdjust="0"/>
  </p:normalViewPr>
  <p:slideViewPr>
    <p:cSldViewPr>
      <p:cViewPr varScale="1">
        <p:scale>
          <a:sx n="43" d="100"/>
          <a:sy n="43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Olga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5286388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Подготовил: воспитатель Лобанова О.П.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Инсар 2016 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Правило второе: 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Узнай все о профессии: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85926"/>
            <a:ext cx="88582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- вид деятельности, цель и условия   труда;</a:t>
            </a:r>
          </a:p>
          <a:p>
            <a:pPr>
              <a:buFontTx/>
              <a:buChar char="-"/>
            </a:pPr>
            <a:r>
              <a:rPr lang="ru-RU" sz="3600" dirty="0" smtClean="0"/>
              <a:t> пути получения профессии;</a:t>
            </a:r>
          </a:p>
          <a:p>
            <a:pPr>
              <a:buFontTx/>
              <a:buChar char="-"/>
            </a:pPr>
            <a:r>
              <a:rPr lang="ru-RU" sz="3600" dirty="0" smtClean="0"/>
              <a:t>медицинские противопоказания;</a:t>
            </a:r>
          </a:p>
          <a:p>
            <a:pPr>
              <a:buFontTx/>
              <a:buChar char="-"/>
            </a:pPr>
            <a:r>
              <a:rPr lang="ru-RU" sz="3600" dirty="0" smtClean="0"/>
              <a:t>требования профессии к личным качествам;</a:t>
            </a:r>
          </a:p>
          <a:p>
            <a:r>
              <a:rPr lang="ru-RU" sz="3600" dirty="0" smtClean="0"/>
              <a:t>- актуальность выбранной профессии на рынке труда;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285728"/>
            <a:ext cx="9143999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Правило третье: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Соотнеси себя с требованиями выбранной профессии.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zd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285728"/>
            <a:ext cx="8631267" cy="62865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28604"/>
            <a:ext cx="8643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err="1" smtClean="0"/>
              <a:t>Инсарский</a:t>
            </a:r>
            <a:r>
              <a:rPr lang="ru-RU" sz="6000" dirty="0" smtClean="0"/>
              <a:t> аграрный техникум</a:t>
            </a:r>
            <a:endParaRPr lang="ru-RU" sz="6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lga\Desktop\depositphotos_11439314-Garde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2865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500042"/>
            <a:ext cx="7100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 Школа садоводства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lga\Desktop\0_7e12c_c5b06c74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19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lga\Desktop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5824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Olga\Desktop\news95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59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Olga\Desktop\welding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196850"/>
            <a:ext cx="8255000" cy="6464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Olga\Desktop\1786756-a9d52881739811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28680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m_basni_ezopa_6777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0722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00760" y="1142984"/>
            <a:ext cx="240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388" y="1357298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929190" y="642918"/>
            <a:ext cx="36433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   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Истинное сокровище для людей –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                                       умение трудиться.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                       Эзоп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Olga\Desktop\90538565315946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8680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Olga\Desktop\personal-chef-in-kitchen-v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7072362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Olga\Desktop\trad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01122" cy="6000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Olga\Desktop\58ec9efa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357166"/>
            <a:ext cx="8296275" cy="58579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5786454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Бизнесмен </a:t>
            </a:r>
            <a:endParaRPr lang="ru-RU" sz="4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Olga\Desktop\прогер-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357166"/>
            <a:ext cx="5715000" cy="59293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5929330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800" dirty="0" smtClean="0"/>
              <a:t>Программист</a:t>
            </a:r>
            <a:endParaRPr lang="ru-RU" sz="4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Olga\Desktop\238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500990" cy="52864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6000768"/>
            <a:ext cx="3008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Инженер </a:t>
            </a:r>
            <a:endParaRPr lang="ru-RU" sz="4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Olga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5929330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Медсестра</a:t>
            </a:r>
            <a:endParaRPr lang="ru-RU" sz="4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Users\Olga\Desktop\uchitel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143932" cy="503398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43174" y="5857892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Учитель</a:t>
            </a:r>
            <a:endParaRPr lang="ru-RU" sz="4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Olga\Desktop\hotairhost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143932" cy="492922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5857892"/>
            <a:ext cx="4533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Стюардесса</a:t>
            </a:r>
            <a:endParaRPr lang="ru-RU" sz="4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C:\Users\Olga\Desktop\shop_items_catalog_image11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8788" y="285728"/>
            <a:ext cx="5686425" cy="59293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00364" y="5857892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Пожарный  </a:t>
            </a:r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428604"/>
            <a:ext cx="735811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Профессия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это трудовая деятельность человека, которая дает ему средства для существования и развития.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Специальность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вид занятий в рамках одной профессии.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Квалификация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это уровень профессионального мастерства.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Должность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это место, которое занимает человек в организации.  Все эти слова вместе содержат профессиональную характеристику человека.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Olga\Desktop\tumblr_nx4hifwl3Q1uk6y9lo1_40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5214974" cy="58674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5929330"/>
            <a:ext cx="3183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4800" dirty="0" smtClean="0"/>
              <a:t>Почтальон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Olga\Desktop\K1024_1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85728"/>
            <a:ext cx="7443814" cy="57150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5857892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4800" dirty="0" smtClean="0"/>
              <a:t>Геолог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Olga\Desktop\razdel_vet_klinik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358114" cy="5143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5929330"/>
            <a:ext cx="33860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   Ветеринар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оссворд Угадай профессию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714876" y="200024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       о     с      м      о     </a:t>
            </a:r>
            <a:r>
              <a:rPr lang="ru-RU" dirty="0" err="1" smtClean="0"/>
              <a:t>н</a:t>
            </a:r>
            <a:r>
              <a:rPr lang="ru-RU" dirty="0" smtClean="0"/>
              <a:t>      а      в      т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86248" y="2357430"/>
            <a:ext cx="3429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п</a:t>
            </a:r>
            <a:r>
              <a:rPr lang="ru-RU" dirty="0" smtClean="0"/>
              <a:t>       о     ж     а     </a:t>
            </a:r>
            <a:r>
              <a:rPr lang="ru-RU" dirty="0" err="1" smtClean="0"/>
              <a:t>р</a:t>
            </a:r>
            <a:r>
              <a:rPr lang="ru-RU" dirty="0" smtClean="0"/>
              <a:t>      </a:t>
            </a:r>
            <a:r>
              <a:rPr lang="ru-RU" dirty="0" err="1" smtClean="0"/>
              <a:t>н</a:t>
            </a:r>
            <a:r>
              <a:rPr lang="ru-RU" dirty="0" smtClean="0"/>
              <a:t>       </a:t>
            </a:r>
            <a:r>
              <a:rPr lang="ru-RU" dirty="0" err="1" smtClean="0"/>
              <a:t>ы</a:t>
            </a:r>
            <a:r>
              <a:rPr lang="ru-RU" dirty="0" smtClean="0"/>
              <a:t>    </a:t>
            </a:r>
            <a:r>
              <a:rPr lang="ru-RU" dirty="0" err="1" smtClean="0"/>
              <a:t>й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643174" y="264318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    а      </a:t>
            </a:r>
            <a:r>
              <a:rPr lang="ru-RU" dirty="0" err="1" smtClean="0"/>
              <a:t>п</a:t>
            </a:r>
            <a:r>
              <a:rPr lang="ru-RU" dirty="0" smtClean="0"/>
              <a:t>     о      ж     </a:t>
            </a:r>
            <a:r>
              <a:rPr lang="ru-RU" dirty="0" err="1" smtClean="0"/>
              <a:t>н</a:t>
            </a:r>
            <a:r>
              <a:rPr lang="ru-RU" dirty="0" smtClean="0"/>
              <a:t>      и      к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714876" y="292893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</a:t>
            </a:r>
            <a:r>
              <a:rPr lang="ru-RU" dirty="0" smtClean="0"/>
              <a:t>      о      к       т      о      </a:t>
            </a:r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500430" y="321468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р</a:t>
            </a:r>
            <a:r>
              <a:rPr lang="ru-RU" dirty="0" smtClean="0"/>
              <a:t>      е      ж     и      с      </a:t>
            </a:r>
            <a:r>
              <a:rPr lang="ru-RU" dirty="0" err="1" smtClean="0"/>
              <a:t>с</a:t>
            </a:r>
            <a:r>
              <a:rPr lang="ru-RU" dirty="0" smtClean="0"/>
              <a:t>      е       </a:t>
            </a:r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857620" y="350043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в      е      т        е     </a:t>
            </a:r>
            <a:r>
              <a:rPr lang="ru-RU" dirty="0" err="1" smtClean="0"/>
              <a:t>р</a:t>
            </a:r>
            <a:r>
              <a:rPr lang="ru-RU" dirty="0" smtClean="0"/>
              <a:t>      и     </a:t>
            </a:r>
            <a:r>
              <a:rPr lang="ru-RU" dirty="0" err="1" smtClean="0"/>
              <a:t>н</a:t>
            </a:r>
            <a:r>
              <a:rPr lang="ru-RU" dirty="0" smtClean="0"/>
              <a:t>      а      </a:t>
            </a:r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571736" y="3857628"/>
            <a:ext cx="3429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 err="1" smtClean="0"/>
              <a:t>п</a:t>
            </a:r>
            <a:r>
              <a:rPr lang="ru-RU" dirty="0" smtClean="0"/>
              <a:t>     и       с      а      т      е      л      </a:t>
            </a:r>
            <a:r>
              <a:rPr lang="ru-RU" dirty="0" err="1" smtClean="0"/>
              <a:t>ь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285852" y="421481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к      о      </a:t>
            </a:r>
            <a:r>
              <a:rPr lang="ru-RU" dirty="0" err="1" smtClean="0"/>
              <a:t>н</a:t>
            </a:r>
            <a:r>
              <a:rPr lang="ru-RU" dirty="0" smtClean="0"/>
              <a:t>       т      </a:t>
            </a:r>
            <a:r>
              <a:rPr lang="ru-RU" dirty="0" err="1" smtClean="0"/>
              <a:t>р</a:t>
            </a:r>
            <a:r>
              <a:rPr lang="ru-RU" dirty="0" smtClean="0"/>
              <a:t>      о      л     е      </a:t>
            </a:r>
            <a:r>
              <a:rPr lang="ru-RU" dirty="0" err="1" smtClean="0"/>
              <a:t>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Olga\Desktop\detym-o-professiy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786742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C:\Users\Olga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0010-010-Spetsialno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Users\Olga\Desktop\img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Users\Olga\Desktop\img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642918"/>
            <a:ext cx="842968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– аптекарь, архитектор, археолог, агроном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– бетонщик, булочник.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врач, водитель, ветеринар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– геолог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– доярка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– егерь…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00035" y="500042"/>
            <a:ext cx="78581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Правило первое: 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Познай самого себя: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3929066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 здоровье;</a:t>
            </a:r>
          </a:p>
          <a:p>
            <a:pPr>
              <a:buFontTx/>
              <a:buChar char="-"/>
            </a:pPr>
            <a:r>
              <a:rPr lang="ru-RU" sz="3600" dirty="0" smtClean="0"/>
              <a:t>интересы и склонности;</a:t>
            </a:r>
          </a:p>
          <a:p>
            <a:r>
              <a:rPr lang="ru-RU" sz="3600" dirty="0" smtClean="0"/>
              <a:t>- способности, знания и умения;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262</Words>
  <PresentationFormat>Экран (4:3)</PresentationFormat>
  <Paragraphs>61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41</cp:revision>
  <dcterms:created xsi:type="dcterms:W3CDTF">2016-02-21T15:08:41Z</dcterms:created>
  <dcterms:modified xsi:type="dcterms:W3CDTF">2017-01-31T13:04:52Z</dcterms:modified>
</cp:coreProperties>
</file>