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210B2-C473-4AB1-891D-17CADC2155C4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A4D40-C8EB-4F85-A54B-B3C3DED14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A4D40-C8EB-4F85-A54B-B3C3DED1491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1183-4C51-4C44-AFFA-E2245573CBD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437D-1CE7-4707-BE1B-8B54CEF1B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1183-4C51-4C44-AFFA-E2245573CBD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437D-1CE7-4707-BE1B-8B54CEF1B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1183-4C51-4C44-AFFA-E2245573CBD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437D-1CE7-4707-BE1B-8B54CEF1B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1183-4C51-4C44-AFFA-E2245573CBD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437D-1CE7-4707-BE1B-8B54CEF1B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1183-4C51-4C44-AFFA-E2245573CBD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437D-1CE7-4707-BE1B-8B54CEF1B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1183-4C51-4C44-AFFA-E2245573CBD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437D-1CE7-4707-BE1B-8B54CEF1B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1183-4C51-4C44-AFFA-E2245573CBD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437D-1CE7-4707-BE1B-8B54CEF1B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1183-4C51-4C44-AFFA-E2245573CBD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437D-1CE7-4707-BE1B-8B54CEF1B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1183-4C51-4C44-AFFA-E2245573CBD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437D-1CE7-4707-BE1B-8B54CEF1B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1183-4C51-4C44-AFFA-E2245573CBD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437D-1CE7-4707-BE1B-8B54CEF1B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1183-4C51-4C44-AFFA-E2245573CBD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437D-1CE7-4707-BE1B-8B54CEF1B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E1183-4C51-4C44-AFFA-E2245573CBD9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5437D-1CE7-4707-BE1B-8B54CEF1B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Закон для нас. Закон внутри нас.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3416424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2 класс.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https://im3-tub-ru.yandex.net/i?id=794acff7852952f13967348f340d3339&amp;n=33&amp;h=215&amp;w=28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16632"/>
            <a:ext cx="2733675" cy="2047876"/>
          </a:xfrm>
          <a:prstGeom prst="rect">
            <a:avLst/>
          </a:prstGeom>
          <a:noFill/>
        </p:spPr>
      </p:pic>
      <p:pic>
        <p:nvPicPr>
          <p:cNvPr id="11266" name="Picture 2" descr="http://www.chelnyltd.ru/images/article/3_21268_pic_%D0%BF%D1%80%D0%BE%D0%B4%D0%BB%D0%B5%D0%BD%D0%BA%D0%B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3140968"/>
            <a:ext cx="4860032" cy="3554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Документы.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96752"/>
            <a:ext cx="8579296" cy="4929411"/>
          </a:xfrm>
        </p:spPr>
        <p:txBody>
          <a:bodyPr/>
          <a:lstStyle/>
          <a:p>
            <a:r>
              <a:rPr lang="ru-RU" dirty="0" smtClean="0"/>
              <a:t>Всеобщая декларация прав человека.</a:t>
            </a:r>
          </a:p>
          <a:p>
            <a:r>
              <a:rPr lang="ru-RU" dirty="0" smtClean="0"/>
              <a:t>Конвенция о правах ребёнка.</a:t>
            </a:r>
            <a:endParaRPr lang="ru-RU" dirty="0"/>
          </a:p>
        </p:txBody>
      </p:sp>
      <p:pic>
        <p:nvPicPr>
          <p:cNvPr id="2050" name="Picture 2" descr="http://41.ddoelets.ru/files/file/oxr.prav.rebenka/%D0%B4%D0%B5%D0%BA%D0%BB%D0%B0%D1%80%D0%B0%D1%86%D0%B8%D1%8F%2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2348880"/>
            <a:ext cx="6559583" cy="4392488"/>
          </a:xfrm>
          <a:prstGeom prst="rect">
            <a:avLst/>
          </a:prstGeom>
          <a:noFill/>
        </p:spPr>
      </p:pic>
      <p:pic>
        <p:nvPicPr>
          <p:cNvPr id="2052" name="Picture 4" descr="http://law.na-5bal.ru/pars_docs/refs/5/4894/4894_html_44fcebd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64288" y="116632"/>
            <a:ext cx="1822425" cy="2502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309634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smtClean="0"/>
              <a:t>Как вы понимаете выражения «закон для нас» и «закон внутри нас»?</a:t>
            </a:r>
          </a:p>
          <a:p>
            <a:pPr>
              <a:buFontTx/>
              <a:buChar char="-"/>
            </a:pPr>
            <a:r>
              <a:rPr lang="ru-RU" dirty="0" smtClean="0"/>
              <a:t>Какова роль закона в обществе, в отношениях между людьми?</a:t>
            </a:r>
          </a:p>
          <a:p>
            <a:pPr>
              <a:buFontTx/>
              <a:buChar char="-"/>
            </a:pPr>
            <a:r>
              <a:rPr lang="ru-RU" dirty="0" smtClean="0"/>
              <a:t>Что значит уважать себя?</a:t>
            </a:r>
            <a:endParaRPr lang="ru-RU" dirty="0"/>
          </a:p>
        </p:txBody>
      </p:sp>
      <p:pic>
        <p:nvPicPr>
          <p:cNvPr id="1026" name="Picture 2" descr="http://img-fotki.yandex.ru/get/4610/47407354.275/0_8e973_78d7739a_ori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3501008"/>
            <a:ext cx="4874716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 </a:t>
            </a:r>
            <a:r>
              <a:rPr lang="ru-RU" sz="6000" dirty="0" smtClean="0">
                <a:solidFill>
                  <a:schemeClr val="accent2"/>
                </a:solidFill>
              </a:rPr>
              <a:t>Спасибо за  внимание.</a:t>
            </a:r>
            <a:endParaRPr lang="ru-RU" sz="6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«Азбука права» Н.Н. </a:t>
            </a:r>
            <a:r>
              <a:rPr lang="ru-RU" sz="2400" dirty="0" err="1" smtClean="0"/>
              <a:t>Бобкова</a:t>
            </a:r>
            <a:r>
              <a:rPr lang="ru-RU" sz="2400" dirty="0" smtClean="0"/>
              <a:t>, Волгоград, издательство «Учитель»,2006 г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закон?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Если кто – то без законов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Хочет жизнь свою прожить, 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То его, конечно, надо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 лелеять, и хвалить.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Фотографию в газету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Поместить и подписать: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«Он советует законы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Никогда не выполнять»</a:t>
            </a:r>
            <a:r>
              <a:rPr lang="ru-RU" dirty="0" smtClean="0"/>
              <a:t>.</a:t>
            </a:r>
          </a:p>
          <a:p>
            <a:pPr>
              <a:buFontTx/>
              <a:buChar char="-"/>
            </a:pPr>
            <a:r>
              <a:rPr lang="ru-RU" sz="2600" dirty="0" smtClean="0"/>
              <a:t>Вы согласны с этим жизненным девизом?</a:t>
            </a:r>
          </a:p>
          <a:p>
            <a:pPr>
              <a:buFontTx/>
              <a:buChar char="-"/>
            </a:pPr>
            <a:r>
              <a:rPr lang="ru-RU" sz="2600" dirty="0" smtClean="0"/>
              <a:t>Почему важно соблюдать законы?</a:t>
            </a:r>
          </a:p>
          <a:p>
            <a:pPr>
              <a:buFontTx/>
              <a:buChar char="-"/>
            </a:pPr>
            <a:r>
              <a:rPr lang="ru-RU" sz="2600" dirty="0" smtClean="0"/>
              <a:t>Как называется основной закон страны?</a:t>
            </a:r>
            <a:endParaRPr lang="ru-RU" sz="2600" dirty="0"/>
          </a:p>
        </p:txBody>
      </p:sp>
      <p:pic>
        <p:nvPicPr>
          <p:cNvPr id="10244" name="Picture 4" descr="https://im2-tub-ru.yandex.net/i?id=9fdbb1642eec616e024d732547922b1b&amp;n=33&amp;h=215&amp;w=28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112" y="1628800"/>
            <a:ext cx="3168352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Конституция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4546848" cy="4281339"/>
          </a:xfrm>
        </p:spPr>
        <p:txBody>
          <a:bodyPr>
            <a:normAutofit fontScale="92500" lnSpcReduction="10000"/>
          </a:bodyPr>
          <a:lstStyle/>
          <a:p>
            <a:r>
              <a:rPr lang="ru-RU" sz="6600" dirty="0" smtClean="0"/>
              <a:t>Права и обязанности граждан.</a:t>
            </a:r>
          </a:p>
          <a:p>
            <a:pPr>
              <a:buNone/>
            </a:pPr>
            <a:r>
              <a:rPr lang="ru-RU" sz="3600" dirty="0"/>
              <a:t>-</a:t>
            </a:r>
            <a:r>
              <a:rPr lang="ru-RU" dirty="0" smtClean="0"/>
              <a:t>В каком случае можно обойтись без наказаний в государстве?</a:t>
            </a:r>
            <a:endParaRPr lang="ru-RU" sz="6600" dirty="0"/>
          </a:p>
        </p:txBody>
      </p:sp>
      <p:pic>
        <p:nvPicPr>
          <p:cNvPr id="9218" name="Picture 2" descr="http://bibirevo.mos.ru/upload/medialibrary/15d/kon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064" y="1772816"/>
            <a:ext cx="3889276" cy="3933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Закон должен быть внутри нас!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Совесть человека должна подсказывать, как ему следует поступить.</a:t>
            </a:r>
          </a:p>
          <a:p>
            <a:pPr>
              <a:buNone/>
            </a:pPr>
            <a:r>
              <a:rPr lang="ru-RU" dirty="0" smtClean="0"/>
              <a:t>Совесть – </a:t>
            </a:r>
            <a:r>
              <a:rPr lang="ru-RU" sz="2200" dirty="0" smtClean="0"/>
              <a:t>способность личности самостоятельно формулировать нравственные обязанности и реализовывать нравственный самоконтроль, требовать от себя их выполнения и производить оценку совершаемых ею поступков...</a:t>
            </a:r>
          </a:p>
          <a:p>
            <a:pPr>
              <a:buNone/>
            </a:pPr>
            <a:r>
              <a:rPr lang="ru-RU" dirty="0" smtClean="0"/>
              <a:t>Законопослушный – </a:t>
            </a:r>
          </a:p>
          <a:p>
            <a:pPr>
              <a:buNone/>
            </a:pPr>
            <a:r>
              <a:rPr lang="ru-RU" dirty="0" smtClean="0"/>
              <a:t>живущий по правилам</a:t>
            </a:r>
            <a:endParaRPr lang="ru-RU" dirty="0"/>
          </a:p>
        </p:txBody>
      </p:sp>
      <p:pic>
        <p:nvPicPr>
          <p:cNvPr id="8194" name="Picture 2" descr="http://kurchat.mskobr.ru/images/1369158702_16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24128" y="4437112"/>
            <a:ext cx="3059832" cy="2276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Подумайте, какие черты характера помогают быть законопослушным, а какие мешают.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                 </a:t>
            </a:r>
            <a:r>
              <a:rPr lang="ru-RU" dirty="0" smtClean="0">
                <a:solidFill>
                  <a:schemeClr val="accent2"/>
                </a:solidFill>
              </a:rPr>
              <a:t>Черты характера.</a:t>
            </a:r>
          </a:p>
          <a:p>
            <a:pPr>
              <a:buNone/>
            </a:pPr>
            <a:r>
              <a:rPr lang="ru-RU" dirty="0" smtClean="0"/>
              <a:t>-   Вспыльчивость </a:t>
            </a:r>
          </a:p>
          <a:p>
            <a:pPr>
              <a:buFontTx/>
              <a:buChar char="-"/>
            </a:pPr>
            <a:r>
              <a:rPr lang="ru-RU" dirty="0" smtClean="0"/>
              <a:t>Торопливость</a:t>
            </a:r>
          </a:p>
          <a:p>
            <a:pPr>
              <a:buFontTx/>
              <a:buChar char="-"/>
            </a:pPr>
            <a:r>
              <a:rPr lang="ru-RU" dirty="0" smtClean="0"/>
              <a:t>Осмотрительность</a:t>
            </a:r>
          </a:p>
          <a:p>
            <a:pPr>
              <a:buFontTx/>
              <a:buChar char="-"/>
            </a:pPr>
            <a:r>
              <a:rPr lang="ru-RU" dirty="0" smtClean="0"/>
              <a:t>Аккуратность</a:t>
            </a:r>
          </a:p>
          <a:p>
            <a:pPr>
              <a:buFontTx/>
              <a:buChar char="-"/>
            </a:pPr>
            <a:r>
              <a:rPr lang="ru-RU" dirty="0" smtClean="0"/>
              <a:t>Честность</a:t>
            </a:r>
          </a:p>
          <a:p>
            <a:pPr>
              <a:buFontTx/>
              <a:buChar char="-"/>
            </a:pPr>
            <a:r>
              <a:rPr lang="ru-RU" dirty="0" smtClean="0"/>
              <a:t>Лживость</a:t>
            </a:r>
          </a:p>
          <a:p>
            <a:pPr>
              <a:buFontTx/>
              <a:buChar char="-"/>
            </a:pPr>
            <a:r>
              <a:rPr lang="ru-RU" dirty="0" smtClean="0"/>
              <a:t>Уважение к людям</a:t>
            </a:r>
          </a:p>
          <a:p>
            <a:pPr>
              <a:buFontTx/>
              <a:buChar char="-"/>
            </a:pPr>
            <a:r>
              <a:rPr lang="ru-RU" dirty="0" smtClean="0"/>
              <a:t>безразличие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2636912"/>
            <a:ext cx="914400" cy="288032"/>
          </a:xfrm>
          <a:prstGeom prst="rect">
            <a:avLst/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-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3068960"/>
            <a:ext cx="914400" cy="288032"/>
          </a:xfrm>
          <a:prstGeom prst="rect">
            <a:avLst/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-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3429000"/>
            <a:ext cx="914400" cy="288032"/>
          </a:xfrm>
          <a:prstGeom prst="rect">
            <a:avLst/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+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3861048"/>
            <a:ext cx="914400" cy="288032"/>
          </a:xfrm>
          <a:prstGeom prst="rect">
            <a:avLst/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4221088"/>
            <a:ext cx="914400" cy="288032"/>
          </a:xfrm>
          <a:prstGeom prst="rect">
            <a:avLst/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99792" y="4653136"/>
            <a:ext cx="914400" cy="288032"/>
          </a:xfrm>
          <a:prstGeom prst="rect">
            <a:avLst/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-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07904" y="5085184"/>
            <a:ext cx="914400" cy="288032"/>
          </a:xfrm>
          <a:prstGeom prst="rect">
            <a:avLst/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5517232"/>
            <a:ext cx="914400" cy="288032"/>
          </a:xfrm>
          <a:prstGeom prst="rect">
            <a:avLst/>
          </a:prstGeom>
          <a:ln w="95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Упражнение «Познай себя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r>
              <a:rPr lang="ru-RU" sz="4400" dirty="0" smtClean="0"/>
              <a:t>Помочь маме или пойти гулять?</a:t>
            </a:r>
          </a:p>
          <a:p>
            <a:r>
              <a:rPr lang="ru-RU" sz="4400" dirty="0" smtClean="0"/>
              <a:t>Делать уроки или побездельничать?</a:t>
            </a:r>
          </a:p>
          <a:p>
            <a:r>
              <a:rPr lang="ru-RU" sz="4400" dirty="0" smtClean="0"/>
              <a:t>Обозвать друга, ударить или решить спор по – дружески?</a:t>
            </a:r>
          </a:p>
          <a:p>
            <a:r>
              <a:rPr lang="ru-RU" sz="4400" dirty="0" smtClean="0"/>
              <a:t>Сказать правду или промолчать?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Уважение к себе.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050904" cy="4525963"/>
          </a:xfrm>
        </p:spPr>
        <p:txBody>
          <a:bodyPr>
            <a:normAutofit fontScale="92500"/>
          </a:bodyPr>
          <a:lstStyle/>
          <a:p>
            <a:pPr>
              <a:buFontTx/>
              <a:buChar char="-"/>
            </a:pPr>
            <a:r>
              <a:rPr lang="ru-RU" dirty="0" smtClean="0"/>
              <a:t>Я уважаю себя и поэтому не буду обижать младших …</a:t>
            </a:r>
          </a:p>
          <a:p>
            <a:pPr>
              <a:buFontTx/>
              <a:buChar char="-"/>
            </a:pPr>
            <a:r>
              <a:rPr lang="ru-RU" dirty="0" smtClean="0"/>
              <a:t>Я уважаю себя и поэтому не буду мусорить …</a:t>
            </a:r>
          </a:p>
          <a:p>
            <a:pPr>
              <a:buFontTx/>
              <a:buChar char="-"/>
            </a:pPr>
            <a:r>
              <a:rPr lang="ru-RU" dirty="0" smtClean="0"/>
              <a:t>Я уважаю себя и поэтому не буду грубить старшим ..</a:t>
            </a:r>
          </a:p>
          <a:p>
            <a:pPr>
              <a:buFontTx/>
              <a:buChar char="-"/>
            </a:pPr>
            <a:r>
              <a:rPr lang="ru-RU" dirty="0" smtClean="0"/>
              <a:t>Я уважаю себя и поэтому не буду  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Кто в нашем классе пользуется авторитетом? За что?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amakids.ru/wp-content/uploads/2015/11/amakids3-1024x6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556792"/>
            <a:ext cx="813690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Какой жизненный девиз выбрали бы для себя?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640960" cy="4929411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Работа не волк, в лес не убежит.</a:t>
            </a:r>
          </a:p>
          <a:p>
            <a:r>
              <a:rPr lang="ru-RU" sz="3600" dirty="0" smtClean="0"/>
              <a:t>Хочу всё знать.</a:t>
            </a:r>
          </a:p>
          <a:p>
            <a:r>
              <a:rPr lang="ru-RU" sz="3600" dirty="0" smtClean="0"/>
              <a:t>Без труда не вытянешь и рыбку из пруда.</a:t>
            </a:r>
          </a:p>
          <a:p>
            <a:r>
              <a:rPr lang="ru-RU" sz="3600" dirty="0" smtClean="0"/>
              <a:t>Моя хата с краю – ничего не знаю.</a:t>
            </a:r>
          </a:p>
          <a:p>
            <a:r>
              <a:rPr lang="ru-RU" sz="3600" dirty="0" smtClean="0"/>
              <a:t>Не откладывай на завтра то, что можно сделать сегодня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3074" name="Picture 2" descr="http://www.freelancejob.ru/upload/544/343599186744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4509120"/>
            <a:ext cx="3096344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372</Words>
  <Application>Microsoft Office PowerPoint</Application>
  <PresentationFormat>Экран (4:3)</PresentationFormat>
  <Paragraphs>68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Закон для нас. Закон внутри нас. </vt:lpstr>
      <vt:lpstr>Что такое закон?</vt:lpstr>
      <vt:lpstr>Конституция</vt:lpstr>
      <vt:lpstr>Закон должен быть внутри нас!</vt:lpstr>
      <vt:lpstr>Подумайте, какие черты характера помогают быть законопослушным, а какие мешают.</vt:lpstr>
      <vt:lpstr>Упражнение «Познай себя»</vt:lpstr>
      <vt:lpstr>Уважение к себе.</vt:lpstr>
      <vt:lpstr>Кто в нашем классе пользуется авторитетом? За что?</vt:lpstr>
      <vt:lpstr>Какой жизненный девиз выбрали бы для себя?</vt:lpstr>
      <vt:lpstr>Документы.</vt:lpstr>
      <vt:lpstr>Вывод:</vt:lpstr>
      <vt:lpstr>Слайд 12</vt:lpstr>
      <vt:lpstr>Литература.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 для нас. Закон внутри нас. </dc:title>
  <dc:creator>2011</dc:creator>
  <cp:lastModifiedBy>2011</cp:lastModifiedBy>
  <cp:revision>9</cp:revision>
  <dcterms:created xsi:type="dcterms:W3CDTF">2017-01-22T08:06:44Z</dcterms:created>
  <dcterms:modified xsi:type="dcterms:W3CDTF">2017-02-07T19:10:24Z</dcterms:modified>
</cp:coreProperties>
</file>