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0" r:id="rId4"/>
    <p:sldId id="271" r:id="rId5"/>
    <p:sldId id="258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/>
              <a:t>ВРЕМЕНА ГОДА</a:t>
            </a:r>
            <a:endParaRPr lang="ru-RU" sz="7200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ЗИМА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ЯНВАРЬ</a:t>
            </a:r>
            <a:endParaRPr lang="ru-RU" sz="7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Начинает календарь</a:t>
            </a:r>
          </a:p>
          <a:p>
            <a:pPr>
              <a:buNone/>
            </a:pPr>
            <a:r>
              <a:rPr lang="ru-RU" sz="6000" b="1" dirty="0" smtClean="0"/>
              <a:t>Месяц с именем ...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ФЕВРАЛЬ</a:t>
            </a:r>
            <a:endParaRPr lang="ru-RU" sz="7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dirty="0" smtClean="0"/>
              <a:t>По ночам мороз силен,</a:t>
            </a:r>
          </a:p>
          <a:p>
            <a:pPr>
              <a:buNone/>
            </a:pPr>
            <a:r>
              <a:rPr lang="ru-RU" sz="4800" b="1" dirty="0" smtClean="0"/>
              <a:t>Днём капели слышен звон.</a:t>
            </a:r>
          </a:p>
          <a:p>
            <a:pPr>
              <a:buNone/>
            </a:pPr>
            <a:r>
              <a:rPr lang="ru-RU" sz="4800" b="1" dirty="0" smtClean="0"/>
              <a:t>День прибавился заметно,</a:t>
            </a:r>
          </a:p>
          <a:p>
            <a:pPr>
              <a:buNone/>
            </a:pPr>
            <a:r>
              <a:rPr lang="ru-RU" sz="4800" b="1" dirty="0" smtClean="0"/>
              <a:t>Ну, так что за месяц это?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9173423" cy="5013176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437112"/>
            <a:ext cx="843562" cy="31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020272" cy="676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Какой по счету к нам приходит зима?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9600" dirty="0" smtClean="0"/>
          </a:p>
          <a:p>
            <a:pPr algn="ctr">
              <a:buNone/>
            </a:pPr>
            <a:r>
              <a:rPr lang="ru-RU" sz="9600" dirty="0" smtClean="0"/>
              <a:t>1 (ПЕРВОЙ)</a:t>
            </a:r>
          </a:p>
          <a:p>
            <a:pPr algn="ctr">
              <a:buNone/>
            </a:pPr>
            <a:endParaRPr lang="ru-RU" sz="9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760640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0"/>
            <a:ext cx="46863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2154" y="0"/>
            <a:ext cx="50018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4283968" cy="331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Запомни 3 месяца зимы.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2.</a:t>
            </a:r>
            <a:br>
              <a:rPr lang="ru-RU" dirty="0" smtClean="0"/>
            </a:br>
            <a:r>
              <a:rPr lang="ru-RU" dirty="0" smtClean="0"/>
              <a:t>                   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3.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360716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708920"/>
            <a:ext cx="3528392" cy="172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581128"/>
            <a:ext cx="413802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Вспомни зимние месяца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2.</a:t>
            </a:r>
            <a:br>
              <a:rPr lang="ru-RU" dirty="0" smtClean="0"/>
            </a:br>
            <a:r>
              <a:rPr lang="ru-RU" dirty="0" smtClean="0"/>
              <a:t>                   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3.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360716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708920"/>
            <a:ext cx="3528392" cy="172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581128"/>
            <a:ext cx="413802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276872"/>
            <a:ext cx="1914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149080"/>
            <a:ext cx="1914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6237312"/>
            <a:ext cx="1914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Зимние месяцы</a:t>
            </a:r>
            <a:endParaRPr lang="ru-RU" sz="7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Тройка, тройка прилетела.</a:t>
            </a:r>
          </a:p>
          <a:p>
            <a:pPr>
              <a:buNone/>
            </a:pPr>
            <a:r>
              <a:rPr lang="ru-RU" sz="4000" b="1" dirty="0" smtClean="0"/>
              <a:t>Скакуны в той тройке белы.</a:t>
            </a:r>
          </a:p>
          <a:p>
            <a:pPr>
              <a:buNone/>
            </a:pPr>
            <a:r>
              <a:rPr lang="ru-RU" sz="4000" b="1" dirty="0" smtClean="0"/>
              <a:t>А в санях сидит царица -</a:t>
            </a:r>
          </a:p>
          <a:p>
            <a:pPr>
              <a:buNone/>
            </a:pPr>
            <a:r>
              <a:rPr lang="ru-RU" sz="4000" b="1" dirty="0" err="1" smtClean="0"/>
              <a:t>Белокоса</a:t>
            </a:r>
            <a:r>
              <a:rPr lang="ru-RU" sz="4000" b="1" dirty="0" smtClean="0"/>
              <a:t>, белолица.</a:t>
            </a:r>
          </a:p>
          <a:p>
            <a:pPr>
              <a:buNone/>
            </a:pPr>
            <a:r>
              <a:rPr lang="ru-RU" sz="4000" b="1" dirty="0" smtClean="0"/>
              <a:t>Как махнула рукавом -</a:t>
            </a:r>
          </a:p>
          <a:p>
            <a:pPr>
              <a:buNone/>
            </a:pPr>
            <a:r>
              <a:rPr lang="ru-RU" sz="4000" b="1" dirty="0" smtClean="0"/>
              <a:t>Всё покрылось серебром.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ДЕКАБРЬ</a:t>
            </a:r>
            <a:endParaRPr lang="ru-RU" sz="7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300" b="1" dirty="0" smtClean="0"/>
              <a:t>Назовите-ка ребятки,</a:t>
            </a:r>
          </a:p>
          <a:p>
            <a:pPr>
              <a:buNone/>
            </a:pPr>
            <a:r>
              <a:rPr lang="ru-RU" sz="4300" b="1" dirty="0" smtClean="0"/>
              <a:t>Месяц в </a:t>
            </a:r>
            <a:r>
              <a:rPr lang="ru-RU" sz="4300" b="1" dirty="0" err="1" smtClean="0"/>
              <a:t>этой-вот</a:t>
            </a:r>
            <a:r>
              <a:rPr lang="ru-RU" sz="4300" b="1" dirty="0" smtClean="0"/>
              <a:t> загадке,</a:t>
            </a:r>
          </a:p>
          <a:p>
            <a:pPr>
              <a:buNone/>
            </a:pPr>
            <a:r>
              <a:rPr lang="ru-RU" sz="4300" b="1" dirty="0" smtClean="0"/>
              <a:t>Дни его всех дней короче,</a:t>
            </a:r>
          </a:p>
          <a:p>
            <a:pPr>
              <a:buNone/>
            </a:pPr>
            <a:r>
              <a:rPr lang="ru-RU" sz="4300" b="1" dirty="0" smtClean="0"/>
              <a:t>Всех ночей длиннее ночи,</a:t>
            </a:r>
          </a:p>
          <a:p>
            <a:pPr>
              <a:buNone/>
            </a:pPr>
            <a:r>
              <a:rPr lang="ru-RU" sz="4300" b="1" dirty="0" smtClean="0"/>
              <a:t>На поля и на луга</a:t>
            </a:r>
          </a:p>
          <a:p>
            <a:pPr>
              <a:buNone/>
            </a:pPr>
            <a:r>
              <a:rPr lang="ru-RU" sz="4300" b="1" dirty="0" smtClean="0"/>
              <a:t>До весны легли снега.</a:t>
            </a:r>
          </a:p>
          <a:p>
            <a:pPr>
              <a:buNone/>
            </a:pPr>
            <a:r>
              <a:rPr lang="ru-RU" sz="4300" b="1" dirty="0" smtClean="0"/>
              <a:t>Только месяц наш пройдет,</a:t>
            </a:r>
          </a:p>
          <a:p>
            <a:pPr>
              <a:buNone/>
            </a:pPr>
            <a:r>
              <a:rPr lang="ru-RU" sz="4300" b="1" dirty="0" smtClean="0"/>
              <a:t>Мы встречаем Новый Год.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108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ВРЕМЕНА ГОДА</vt:lpstr>
      <vt:lpstr>Презентация PowerPoint</vt:lpstr>
      <vt:lpstr>Презентация PowerPoint</vt:lpstr>
      <vt:lpstr>  Какой по счету к нам приходит зима? </vt:lpstr>
      <vt:lpstr>Презентация PowerPoint</vt:lpstr>
      <vt:lpstr>     Запомни 3 месяца зимы.   1.                          2.                                                                                          3.      </vt:lpstr>
      <vt:lpstr>     Вспомни зимние месяца   1.                          2.                                                                                          3.      </vt:lpstr>
      <vt:lpstr>Зимние месяцы</vt:lpstr>
      <vt:lpstr>ДЕКАБРЬ</vt:lpstr>
      <vt:lpstr>ЯНВАРЬ</vt:lpstr>
      <vt:lpstr>ФЕВРАЛЬ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21</cp:revision>
  <dcterms:modified xsi:type="dcterms:W3CDTF">2017-02-06T20:56:29Z</dcterms:modified>
</cp:coreProperties>
</file>