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5772476" cy="2868168"/>
          </a:xfrm>
        </p:spPr>
        <p:txBody>
          <a:bodyPr/>
          <a:lstStyle/>
          <a:p>
            <a:r>
              <a:rPr lang="ru-RU" sz="2000" dirty="0" smtClean="0"/>
              <a:t>Мастер класс по изготовлению ленточек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645024"/>
            <a:ext cx="6186110" cy="11012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 advTm="4000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Мастер класс по изготовлению ленточек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изготовлению ленточек</dc:title>
  <dc:creator>User</dc:creator>
  <cp:lastModifiedBy>User</cp:lastModifiedBy>
  <cp:revision>1</cp:revision>
  <dcterms:created xsi:type="dcterms:W3CDTF">2017-02-08T16:45:05Z</dcterms:created>
  <dcterms:modified xsi:type="dcterms:W3CDTF">2017-02-08T16:52:37Z</dcterms:modified>
</cp:coreProperties>
</file>