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5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36" autoAdjust="0"/>
  </p:normalViewPr>
  <p:slideViewPr>
    <p:cSldViewPr>
      <p:cViewPr varScale="1">
        <p:scale>
          <a:sx n="81" d="100"/>
          <a:sy n="81" d="100"/>
        </p:scale>
        <p:origin x="-10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2E40DC-6558-4661-A703-BBDAB0B65040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52D472-5B16-4D23-B187-746AA6C683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581129"/>
            <a:ext cx="3096344" cy="158417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Calibri" pitchFamily="34" charset="0"/>
              </a:rPr>
              <a:t>Работа учащихся 2 класса </a:t>
            </a:r>
          </a:p>
          <a:p>
            <a:r>
              <a:rPr lang="ru-RU" sz="2000" b="1" dirty="0" smtClean="0">
                <a:latin typeface="Calibri" pitchFamily="34" charset="0"/>
              </a:rPr>
              <a:t>МБОУ СОШ с. Святогорье</a:t>
            </a:r>
          </a:p>
          <a:p>
            <a:r>
              <a:rPr lang="ru-RU" sz="2000" b="1" dirty="0" smtClean="0">
                <a:latin typeface="Calibri" pitchFamily="34" charset="0"/>
              </a:rPr>
              <a:t>2015-2016 уч. год</a:t>
            </a:r>
            <a:endParaRPr lang="ru-RU" sz="2000" b="1" dirty="0">
              <a:latin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92696"/>
            <a:ext cx="7858875" cy="2664295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</a:t>
            </a:r>
            <a:r>
              <a:rPr lang="ru-RU" sz="6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7 чудес </a:t>
            </a:r>
            <a:br>
              <a:rPr lang="ru-RU" sz="6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6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села Святогорье</a:t>
            </a:r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»</a:t>
            </a:r>
            <a:endParaRPr lang="ru-RU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Рисунок 3" descr="http://dg55.mycdn.me/image?t=3&amp;bid=805542212790&amp;id=805542212790&amp;plc=WEB&amp;tkn=*tFr7XrNguqnh0rqPmo2yfh44zew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46755"/>
            <a:ext cx="5184576" cy="35230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463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4372168"/>
            <a:ext cx="7766248" cy="1143000"/>
          </a:xfrm>
        </p:spPr>
        <p:txBody>
          <a:bodyPr/>
          <a:lstStyle/>
          <a:p>
            <a:pPr algn="l"/>
            <a:r>
              <a:rPr lang="ru-RU" dirty="0" smtClean="0"/>
              <a:t>Бараны и </a:t>
            </a:r>
            <a:br>
              <a:rPr lang="ru-RU" dirty="0" smtClean="0"/>
            </a:br>
            <a:r>
              <a:rPr lang="ru-RU" dirty="0" smtClean="0"/>
              <a:t>козы</a:t>
            </a:r>
            <a:endParaRPr lang="ru-RU" dirty="0"/>
          </a:p>
        </p:txBody>
      </p:sp>
      <p:pic>
        <p:nvPicPr>
          <p:cNvPr id="4" name="Объект 3" descr="http://dg55.mycdn.me/image?t=3&amp;bid=804446324406&amp;id=804446324406&amp;plc=WEB&amp;tkn=*vivXkU3Wj5DzuKwDYMvnJ-i_bvc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260649"/>
            <a:ext cx="5544616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g55.mycdn.me/image?t=3&amp;bid=803704286646&amp;id=803704286646&amp;plc=WEB&amp;tkn=*5Ae-3Ot5G_0ggRwDzFM_EMLKTkc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4392488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745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3573016"/>
            <a:ext cx="7910264" cy="1942152"/>
          </a:xfrm>
        </p:spPr>
        <p:txBody>
          <a:bodyPr/>
          <a:lstStyle/>
          <a:p>
            <a:pPr algn="l"/>
            <a:r>
              <a:rPr lang="ru-RU" dirty="0" smtClean="0"/>
              <a:t>Свиньи и </a:t>
            </a:r>
            <a:br>
              <a:rPr lang="ru-RU" dirty="0" smtClean="0"/>
            </a:br>
            <a:r>
              <a:rPr lang="ru-RU" dirty="0" smtClean="0"/>
              <a:t>кролики</a:t>
            </a:r>
            <a:endParaRPr lang="ru-RU" dirty="0"/>
          </a:p>
        </p:txBody>
      </p:sp>
      <p:pic>
        <p:nvPicPr>
          <p:cNvPr id="4" name="Объект 3" descr="http://dg55.mycdn.me/image?t=0&amp;bid=412685103798&amp;id=412685103798&amp;plc=WEB&amp;tkn=*HZMsWSr3DH7o_PBM9fPAs9okTMA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573464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g55.mycdn.me/image?t=0&amp;bid=412683942582&amp;id=412683942582&amp;plc=WEB&amp;tkn=*8dTVinSCIsYfRhuA4u1CuKCM5ts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4824536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031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кошки лучшие охотники на грызунов.</a:t>
            </a:r>
            <a:endParaRPr lang="ru-RU" dirty="0"/>
          </a:p>
        </p:txBody>
      </p:sp>
      <p:pic>
        <p:nvPicPr>
          <p:cNvPr id="4" name="Объект 3" descr="http://dg55.mycdn.me/image?t=3&amp;bid=590255018422&amp;id=590255018422&amp;plc=WEB&amp;tkn=*y5oqxBL9KoSl4Z80hzg6AVoVNAo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6192829" cy="37302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882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733256"/>
            <a:ext cx="6512511" cy="720080"/>
          </a:xfrm>
        </p:spPr>
        <p:txBody>
          <a:bodyPr/>
          <a:lstStyle/>
          <a:p>
            <a:r>
              <a:rPr lang="ru-RU" dirty="0"/>
              <a:t>Море черемухи 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Улица Садовая знаменита еще и своей красотой</a:t>
            </a:r>
            <a:r>
              <a:rPr lang="ru-RU" dirty="0" smtClean="0"/>
              <a:t>.     </a:t>
            </a:r>
            <a:endParaRPr lang="ru-RU" dirty="0"/>
          </a:p>
        </p:txBody>
      </p:sp>
      <p:pic>
        <p:nvPicPr>
          <p:cNvPr id="4" name="Рисунок 3" descr="http://dg55.mycdn.me/image?t=3&amp;bid=570987415222&amp;id=570987415222&amp;plc=WEB&amp;tkn=*e2x5Hdm_Dszn__J-QTtKkswK5F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632848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783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11559" y="5448604"/>
            <a:ext cx="7727761" cy="1076739"/>
          </a:xfrm>
        </p:spPr>
        <p:txBody>
          <a:bodyPr/>
          <a:lstStyle/>
          <a:p>
            <a:pPr algn="l"/>
            <a:r>
              <a:rPr lang="ru-RU" dirty="0" smtClean="0"/>
              <a:t>Есть гортензия и сакура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E:\мое\фото с тел\фото109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153" y="0"/>
            <a:ext cx="4573871" cy="544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dg55.mycdn.me/image?t=3&amp;bid=570987429302&amp;id=570987429302&amp;plc=WEB&amp;tkn=*8s0Jx78YefaY7yiiGPzsvRhxC4Y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115" y="240026"/>
            <a:ext cx="439248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831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5589240"/>
            <a:ext cx="7766248" cy="792088"/>
          </a:xfrm>
        </p:spPr>
        <p:txBody>
          <a:bodyPr/>
          <a:lstStyle/>
          <a:p>
            <a:pPr algn="l"/>
            <a:r>
              <a:rPr lang="ru-RU" dirty="0" smtClean="0"/>
              <a:t>Душистая  сирень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dg55.mycdn.me/image?t=0&amp;bid=406082394806&amp;id=406082394806&amp;plc=WEB&amp;tkn=*hHE8Pjc9mLQttBwT9H9dUXZk6e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064896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856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5445224"/>
            <a:ext cx="7838256" cy="1008112"/>
          </a:xfrm>
        </p:spPr>
        <p:txBody>
          <a:bodyPr/>
          <a:lstStyle/>
          <a:p>
            <a:r>
              <a:rPr lang="ru-RU" dirty="0" smtClean="0"/>
              <a:t>Цветы возле дворов и ….</a:t>
            </a:r>
            <a:endParaRPr lang="ru-RU" dirty="0"/>
          </a:p>
        </p:txBody>
      </p:sp>
      <p:pic>
        <p:nvPicPr>
          <p:cNvPr id="4" name="Объект 3" descr="http://dg55.mycdn.me/image?t=3&amp;bid=805518707894&amp;id=805518707894&amp;plc=WEB&amp;tkn=*zmbI4CVACgft9HM4KJgjv73zzPA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064896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502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733256"/>
            <a:ext cx="6512511" cy="864096"/>
          </a:xfrm>
        </p:spPr>
        <p:txBody>
          <a:bodyPr/>
          <a:lstStyle/>
          <a:p>
            <a:r>
              <a:rPr lang="ru-RU" dirty="0" smtClean="0"/>
              <a:t>Во дворах…..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Пользователь\Documents\фото\изображения\фото02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13690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2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085184"/>
            <a:ext cx="6512511" cy="1006048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pic>
        <p:nvPicPr>
          <p:cNvPr id="4" name="Объект 3" descr="http://dg55.mycdn.me/image?t=3&amp;bid=805542068406&amp;id=805542068406&amp;plc=WEB&amp;tkn=*Iusekr9OY3jKbCxbUC6FVuG5iFQ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20880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676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76256" y="476672"/>
            <a:ext cx="2160240" cy="6022382"/>
          </a:xfrm>
        </p:spPr>
        <p:txBody>
          <a:bodyPr/>
          <a:lstStyle/>
          <a:p>
            <a:pPr algn="l"/>
            <a:r>
              <a:rPr lang="ru-RU" sz="2000" dirty="0" smtClean="0"/>
              <a:t>Одним из чудес села Святогорье </a:t>
            </a:r>
            <a:br>
              <a:rPr lang="ru-RU" sz="2000" dirty="0" smtClean="0"/>
            </a:br>
            <a:r>
              <a:rPr lang="ru-RU" sz="2000" dirty="0" smtClean="0"/>
              <a:t>мы считаем </a:t>
            </a:r>
            <a:br>
              <a:rPr lang="ru-RU" sz="2000" dirty="0" smtClean="0"/>
            </a:br>
            <a:r>
              <a:rPr lang="ru-RU" sz="2000" dirty="0" smtClean="0"/>
              <a:t> улицу Садовую.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На  фото вид на улицу Садовая в начале улицы </a:t>
            </a:r>
            <a:br>
              <a:rPr lang="ru-RU" sz="2000" dirty="0" smtClean="0"/>
            </a:br>
            <a:r>
              <a:rPr lang="ru-RU" sz="2000" dirty="0" smtClean="0"/>
              <a:t>(возле </a:t>
            </a:r>
            <a:r>
              <a:rPr lang="ru-RU" sz="2000" dirty="0" err="1" smtClean="0"/>
              <a:t>Сятой</a:t>
            </a:r>
            <a:r>
              <a:rPr lang="ru-RU" sz="2000" dirty="0" smtClean="0"/>
              <a:t> сопки)</a:t>
            </a:r>
            <a:endParaRPr lang="ru-RU" sz="2000" dirty="0"/>
          </a:p>
        </p:txBody>
      </p:sp>
      <p:pic>
        <p:nvPicPr>
          <p:cNvPr id="4" name="Объект 3" descr="http://dg55.mycdn.me/image?t=3&amp;bid=561261050550&amp;id=561261050550&amp;plc=WEB&amp;tkn=*-rRcrsWqY3xTlP6dqnY0ohv0g-A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6264696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208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32240" y="731520"/>
            <a:ext cx="2088232" cy="50737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Улица Садовая, первая половина </a:t>
            </a:r>
            <a:r>
              <a:rPr lang="ru-RU" sz="3600" dirty="0" err="1" smtClean="0"/>
              <a:t>хх</a:t>
            </a:r>
            <a:r>
              <a:rPr lang="ru-RU" dirty="0" smtClean="0"/>
              <a:t> века.</a:t>
            </a:r>
          </a:p>
          <a:p>
            <a:r>
              <a:rPr lang="ru-RU" dirty="0" smtClean="0"/>
              <a:t>В этом доме проживала семья священника, а на сопке возле этого места находилась церковь.</a:t>
            </a:r>
          </a:p>
        </p:txBody>
      </p:sp>
      <p:pic>
        <p:nvPicPr>
          <p:cNvPr id="5" name="Рисунок 4" descr="http://itd3.mycdn.me/image?t=52&amp;bid=410099654838&amp;id=410099654838&amp;plc=WEB&amp;tkn=*75-ZZ5Zr64HfnsJJlq77XelGb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6048672" cy="5767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343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444208" y="332656"/>
            <a:ext cx="2448272" cy="5544616"/>
          </a:xfrm>
        </p:spPr>
        <p:txBody>
          <a:bodyPr/>
          <a:lstStyle/>
          <a:p>
            <a:r>
              <a:rPr lang="ru-RU" dirty="0" smtClean="0"/>
              <a:t>Сейчас на улице располагается  много домов, а возле каждого разбит сад, как и много лет назад.</a:t>
            </a:r>
            <a:endParaRPr lang="ru-RU" dirty="0"/>
          </a:p>
        </p:txBody>
      </p:sp>
      <p:pic>
        <p:nvPicPr>
          <p:cNvPr id="4" name="Рисунок 3" descr="http://dg55.mycdn.me/image?t=3&amp;bid=805518732470&amp;id=805518732470&amp;plc=WEB&amp;tkn=*Y2vrIc2hUdAEZr0eUMBbhHhMHr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09409"/>
            <a:ext cx="5904655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410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476672"/>
            <a:ext cx="2365648" cy="5038496"/>
          </a:xfrm>
        </p:spPr>
        <p:txBody>
          <a:bodyPr/>
          <a:lstStyle/>
          <a:p>
            <a:r>
              <a:rPr lang="ru-RU" dirty="0" smtClean="0"/>
              <a:t>Есть здесь и яблоки</a:t>
            </a:r>
            <a:endParaRPr lang="ru-RU" dirty="0"/>
          </a:p>
        </p:txBody>
      </p:sp>
      <p:pic>
        <p:nvPicPr>
          <p:cNvPr id="4" name="Объект 3" descr="http://itd1.mycdn.me/image?t=52&amp;bid=805444578230&amp;id=805444578230&amp;plc=WEB&amp;tkn=*hcDQ-1N2plHzPLhCN2kWtcI8Z0k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332656"/>
            <a:ext cx="4534420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912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021288"/>
            <a:ext cx="6512511" cy="504056"/>
          </a:xfrm>
        </p:spPr>
        <p:txBody>
          <a:bodyPr/>
          <a:lstStyle/>
          <a:p>
            <a:r>
              <a:rPr lang="ru-RU" dirty="0" smtClean="0"/>
              <a:t>и груши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мое\фото с тел\фото10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7488832" cy="542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675733"/>
            <a:ext cx="6512511" cy="1143000"/>
          </a:xfrm>
        </p:spPr>
        <p:txBody>
          <a:bodyPr/>
          <a:lstStyle/>
          <a:p>
            <a:r>
              <a:rPr lang="ru-RU" dirty="0" smtClean="0"/>
              <a:t>Зреет виноград….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мое\фото с тел\фото10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70816"/>
            <a:ext cx="3657600" cy="509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мое\фото с тел\фото10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70816"/>
            <a:ext cx="4660776" cy="509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81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940152" y="731520"/>
            <a:ext cx="2376264" cy="54337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smtClean="0"/>
              <a:t>Растут  </a:t>
            </a:r>
            <a:r>
              <a:rPr lang="ru-RU" sz="2400" b="1" dirty="0" smtClean="0"/>
              <a:t>и персики в этих садах.</a:t>
            </a:r>
            <a:endParaRPr lang="ru-RU" sz="2400" b="1" dirty="0"/>
          </a:p>
        </p:txBody>
      </p:sp>
      <p:pic>
        <p:nvPicPr>
          <p:cNvPr id="4098" name="Picture 2" descr="E:\мое\фото с тел\фото11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4968552" cy="589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51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5" y="4372168"/>
            <a:ext cx="2016223" cy="2050718"/>
          </a:xfrm>
        </p:spPr>
        <p:txBody>
          <a:bodyPr/>
          <a:lstStyle/>
          <a:p>
            <a:pPr algn="l"/>
            <a:r>
              <a:rPr lang="ru-RU" sz="2400" dirty="0" smtClean="0"/>
              <a:t>Гуси и индюки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Улица Садовая . Это еще и мини зоопарк. </a:t>
            </a:r>
          </a:p>
          <a:p>
            <a:r>
              <a:rPr lang="ru-RU" sz="2800" b="1" dirty="0" smtClean="0"/>
              <a:t>Кого только не увидишь на ней в личном подсобном хозяйстве.</a:t>
            </a:r>
            <a:endParaRPr lang="ru-RU" sz="2800" b="1" dirty="0"/>
          </a:p>
        </p:txBody>
      </p:sp>
      <p:pic>
        <p:nvPicPr>
          <p:cNvPr id="4" name="Рисунок 3" descr="http://dg55.mycdn.me/image?t=3&amp;bid=804446322870&amp;id=804446322870&amp;plc=WEB&amp;tkn=*Jm9VRGakKZx04sJgwuUFjejaw4E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2780928"/>
            <a:ext cx="6408712" cy="3641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117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162</TotalTime>
  <Words>143</Words>
  <Application>Microsoft Office PowerPoint</Application>
  <PresentationFormat>Экран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« 7 чудес  села Святогорье»</vt:lpstr>
      <vt:lpstr>Одним из чудес села Святогорье  мы считаем   улицу Садовую.       На  фото вид на улицу Садовая в начале улицы  (возле Сятой сопки)</vt:lpstr>
      <vt:lpstr>Презентация PowerPoint</vt:lpstr>
      <vt:lpstr>Презентация PowerPoint</vt:lpstr>
      <vt:lpstr>Есть здесь и яблоки</vt:lpstr>
      <vt:lpstr>и груши</vt:lpstr>
      <vt:lpstr>Зреет виноград….</vt:lpstr>
      <vt:lpstr>Презентация PowerPoint</vt:lpstr>
      <vt:lpstr>Гуси и индюки</vt:lpstr>
      <vt:lpstr>Бараны и  козы</vt:lpstr>
      <vt:lpstr>Свиньи и  кролики</vt:lpstr>
      <vt:lpstr>А кошки лучшие охотники на грызунов.</vt:lpstr>
      <vt:lpstr>Море черемухи . </vt:lpstr>
      <vt:lpstr>Есть гортензия и сакура</vt:lpstr>
      <vt:lpstr>Душистая  сирень</vt:lpstr>
      <vt:lpstr>Цветы возле дворов и ….</vt:lpstr>
      <vt:lpstr>Во дворах…..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7 чудес  села Святогорье»</dc:title>
  <dc:creator>Пользователь</dc:creator>
  <cp:lastModifiedBy>Home</cp:lastModifiedBy>
  <cp:revision>8</cp:revision>
  <dcterms:created xsi:type="dcterms:W3CDTF">2016-05-13T22:55:48Z</dcterms:created>
  <dcterms:modified xsi:type="dcterms:W3CDTF">2017-02-08T13:01:40Z</dcterms:modified>
</cp:coreProperties>
</file>