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sldIdLst>
    <p:sldId id="256" r:id="rId2"/>
    <p:sldId id="259" r:id="rId3"/>
    <p:sldId id="258" r:id="rId4"/>
    <p:sldId id="274" r:id="rId5"/>
    <p:sldId id="257" r:id="rId6"/>
    <p:sldId id="260" r:id="rId7"/>
    <p:sldId id="262" r:id="rId8"/>
    <p:sldId id="263" r:id="rId9"/>
    <p:sldId id="266" r:id="rId10"/>
    <p:sldId id="264" r:id="rId11"/>
    <p:sldId id="265" r:id="rId12"/>
    <p:sldId id="273" r:id="rId13"/>
    <p:sldId id="275" r:id="rId14"/>
    <p:sldId id="261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4660"/>
  </p:normalViewPr>
  <p:slideViewPr>
    <p:cSldViewPr>
      <p:cViewPr varScale="1">
        <p:scale>
          <a:sx n="70" d="100"/>
          <a:sy n="70" d="100"/>
        </p:scale>
        <p:origin x="-13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спс</c:v>
                </c:pt>
                <c:pt idx="1">
                  <c:v>шк</c:v>
                </c:pt>
                <c:pt idx="2">
                  <c:v>дз</c:v>
                </c:pt>
                <c:pt idx="3">
                  <c:v>прив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HW</c:v>
                </c:pt>
                <c:pt idx="1">
                  <c:v>2moro</c:v>
                </c:pt>
                <c:pt idx="2">
                  <c:v>Hu</c:v>
                </c:pt>
                <c:pt idx="3">
                  <c:v>ATM</c:v>
                </c:pt>
                <c:pt idx="4">
                  <c:v>G2g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C35D3-647F-4406-812A-166E2F89FB12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9EDD-AB2A-44DE-9456-EED0E65EA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9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9EDD-AB2A-44DE-9456-EED0E65EA50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20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9EDD-AB2A-44DE-9456-EED0E65EA50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9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Дмитрий\Desktop\Влада\презентация на проект по англ\YVYF1A5vAg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3" y="1357790"/>
            <a:ext cx="507656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Дмитрий\Desktop\Влада\презентация на проект по англ\Mobilise-Your-Webs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84984"/>
            <a:ext cx="4747983" cy="315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9672" y="40466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SMS</a:t>
            </a:r>
            <a:r>
              <a:rPr lang="ru-RU" sz="5400" dirty="0" smtClean="0"/>
              <a:t>-сообщения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8449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Второй тип составления слова, состоящие из букв и цифр, по произношению сходные с обычными, привычными нам словами, но более краткие по написанию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U </a:t>
            </a:r>
            <a:r>
              <a:rPr lang="en-US" dirty="0"/>
              <a:t>– You – </a:t>
            </a:r>
            <a:r>
              <a:rPr lang="ru-RU" dirty="0" smtClean="0"/>
              <a:t>ТЫ</a:t>
            </a:r>
          </a:p>
          <a:p>
            <a:pPr marL="0" indent="0">
              <a:buNone/>
            </a:pPr>
            <a:r>
              <a:rPr lang="en-US" dirty="0" smtClean="0"/>
              <a:t>K </a:t>
            </a:r>
            <a:r>
              <a:rPr lang="en-US" dirty="0"/>
              <a:t>– OK – </a:t>
            </a:r>
            <a:r>
              <a:rPr lang="ru-RU" dirty="0"/>
              <a:t>Да, </a:t>
            </a:r>
            <a:r>
              <a:rPr lang="ru-RU" dirty="0" smtClean="0"/>
              <a:t>хорошо</a:t>
            </a:r>
          </a:p>
          <a:p>
            <a:pPr marL="0" indent="0">
              <a:buNone/>
            </a:pPr>
            <a:r>
              <a:rPr lang="en-US" dirty="0" smtClean="0"/>
              <a:t>Why </a:t>
            </a:r>
            <a:r>
              <a:rPr lang="en-US" dirty="0"/>
              <a:t>– </a:t>
            </a:r>
            <a:r>
              <a:rPr lang="ru-RU" dirty="0" smtClean="0"/>
              <a:t>Почему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543800" cy="914400"/>
          </a:xfrm>
        </p:spPr>
        <p:txBody>
          <a:bodyPr/>
          <a:lstStyle/>
          <a:p>
            <a:pPr algn="ctr"/>
            <a:r>
              <a:rPr lang="ru-RU" dirty="0"/>
              <a:t>Буквы и </a:t>
            </a:r>
            <a:r>
              <a:rPr lang="ru-RU" dirty="0" smtClean="0"/>
              <a:t>цифры</a:t>
            </a:r>
            <a:endParaRPr lang="ru-RU" dirty="0"/>
          </a:p>
        </p:txBody>
      </p:sp>
      <p:pic>
        <p:nvPicPr>
          <p:cNvPr id="4098" name="Picture 2" descr="C:\Users\Дмитрий\Desktop\Влада\презентация на проект по англ\8033849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33" y="4312900"/>
            <a:ext cx="3763198" cy="216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митрий\Desktop\Влада\презентация на проект по англ\5323040_Nabor_magnitnyh_bukv_i_cifr_Art_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775" y="2924944"/>
            <a:ext cx="3126889" cy="277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6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498" y="332656"/>
            <a:ext cx="7125112" cy="405143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Смайлики служат для передачи настроения. С их помощью можно сообщить о своём настроении, использовав всего 2-3 знака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52728"/>
          </a:xfrm>
        </p:spPr>
        <p:txBody>
          <a:bodyPr/>
          <a:lstStyle/>
          <a:p>
            <a:r>
              <a:rPr lang="ru-RU" dirty="0"/>
              <a:t>Смайлики и сокращения</a:t>
            </a:r>
          </a:p>
        </p:txBody>
      </p:sp>
      <p:pic>
        <p:nvPicPr>
          <p:cNvPr id="5122" name="Picture 2" descr="C:\Users\Дмитрий\Desktop\Влада\презентация на проект по англ\emojis-ethnically-diver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49881"/>
            <a:ext cx="6851005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45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268760"/>
            <a:ext cx="7408333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После опроса учеников нашей школы,мы сделали вывод,что многие подростки нашего времени сокращают слова.</a:t>
            </a:r>
          </a:p>
          <a:p>
            <a:pPr marL="0" indent="0">
              <a:buNone/>
            </a:pPr>
            <a:r>
              <a:rPr lang="ru-RU" dirty="0" smtClean="0"/>
              <a:t>Самое популярное сокращение в нашей школе оказалось «СПС».</a:t>
            </a:r>
          </a:p>
          <a:p>
            <a:pPr marL="0" indent="0">
              <a:buNone/>
            </a:pPr>
            <a:r>
              <a:rPr lang="ru-RU" b="1" u="sng" dirty="0" smtClean="0"/>
              <a:t>СПС</a:t>
            </a:r>
            <a:r>
              <a:rPr lang="ru-RU" dirty="0" smtClean="0"/>
              <a:t>-17 человек</a:t>
            </a:r>
          </a:p>
          <a:p>
            <a:pPr marL="0" indent="0">
              <a:buNone/>
            </a:pPr>
            <a:r>
              <a:rPr lang="ru-RU" b="1" u="sng" dirty="0" smtClean="0"/>
              <a:t>ШК</a:t>
            </a:r>
            <a:r>
              <a:rPr lang="ru-RU" b="1" i="1" dirty="0" smtClean="0"/>
              <a:t>-</a:t>
            </a:r>
            <a:r>
              <a:rPr lang="ru-RU" dirty="0" smtClean="0"/>
              <a:t>10 человек</a:t>
            </a:r>
          </a:p>
          <a:p>
            <a:pPr marL="0" indent="0">
              <a:buNone/>
            </a:pPr>
            <a:r>
              <a:rPr lang="ru-RU" b="1" u="sng" dirty="0" smtClean="0"/>
              <a:t>ДЗ-</a:t>
            </a:r>
            <a:r>
              <a:rPr lang="ru-RU" dirty="0" smtClean="0"/>
              <a:t>6 человек</a:t>
            </a:r>
          </a:p>
          <a:p>
            <a:pPr marL="0" indent="0">
              <a:buNone/>
            </a:pPr>
            <a:r>
              <a:rPr lang="ru-RU" b="1" u="sng" dirty="0" smtClean="0"/>
              <a:t>ПРИВ-</a:t>
            </a:r>
            <a:r>
              <a:rPr lang="ru-RU" dirty="0" smtClean="0"/>
              <a:t>6 человек</a:t>
            </a:r>
            <a:endParaRPr lang="ru-RU" b="1" u="sng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Опрос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04631513"/>
              </p:ext>
            </p:extLst>
          </p:nvPr>
        </p:nvGraphicFramePr>
        <p:xfrm>
          <a:off x="4067944" y="3429000"/>
          <a:ext cx="4511824" cy="327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8602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700808"/>
            <a:ext cx="7488832" cy="4392488"/>
          </a:xfrm>
        </p:spPr>
        <p:txBody>
          <a:bodyPr/>
          <a:lstStyle/>
          <a:p>
            <a:pPr marL="18288" indent="0">
              <a:buNone/>
            </a:pPr>
            <a:r>
              <a:rPr lang="ru-RU" dirty="0" smtClean="0"/>
              <a:t>Мы провели 2 опрос.</a:t>
            </a:r>
          </a:p>
          <a:p>
            <a:pPr marL="18288" indent="0">
              <a:buNone/>
            </a:pPr>
            <a:r>
              <a:rPr lang="ru-RU" dirty="0" smtClean="0"/>
              <a:t>Который показал сколько подростков знают английские сокращения.</a:t>
            </a:r>
          </a:p>
          <a:p>
            <a:pPr marL="18288" indent="0">
              <a:buNone/>
            </a:pPr>
            <a:r>
              <a:rPr lang="ru-RU" dirty="0" smtClean="0"/>
              <a:t>Наш опрос показал:</a:t>
            </a:r>
          </a:p>
          <a:p>
            <a:pPr marL="18288" indent="0">
              <a:buNone/>
            </a:pPr>
            <a:r>
              <a:rPr lang="en-US" dirty="0" smtClean="0"/>
              <a:t>G2g</a:t>
            </a:r>
            <a:r>
              <a:rPr lang="ru-RU" dirty="0" smtClean="0"/>
              <a:t>-2 человека</a:t>
            </a:r>
            <a:endParaRPr lang="en-US" dirty="0" smtClean="0"/>
          </a:p>
          <a:p>
            <a:pPr marL="18288" indent="0">
              <a:buNone/>
            </a:pPr>
            <a:r>
              <a:rPr lang="en-US" dirty="0" smtClean="0"/>
              <a:t>2moro</a:t>
            </a:r>
            <a:r>
              <a:rPr lang="ru-RU" dirty="0" smtClean="0"/>
              <a:t>-13 человек</a:t>
            </a:r>
            <a:endParaRPr lang="en-US" dirty="0" smtClean="0"/>
          </a:p>
          <a:p>
            <a:pPr marL="18288" indent="0">
              <a:buNone/>
            </a:pPr>
            <a:r>
              <a:rPr lang="en-US" dirty="0" smtClean="0"/>
              <a:t>Hu</a:t>
            </a:r>
            <a:r>
              <a:rPr lang="ru-RU" dirty="0" smtClean="0"/>
              <a:t>-4 человека</a:t>
            </a:r>
            <a:endParaRPr lang="en-US" dirty="0" smtClean="0"/>
          </a:p>
          <a:p>
            <a:pPr marL="18288" indent="0">
              <a:buNone/>
            </a:pPr>
            <a:r>
              <a:rPr lang="en-US" b="1" dirty="0" smtClean="0"/>
              <a:t>HW</a:t>
            </a:r>
            <a:r>
              <a:rPr lang="ru-RU" b="1" dirty="0" smtClean="0"/>
              <a:t>-14 человек</a:t>
            </a:r>
          </a:p>
          <a:p>
            <a:pPr marL="18288" indent="0">
              <a:buNone/>
            </a:pPr>
            <a:r>
              <a:rPr lang="en-US" dirty="0" smtClean="0"/>
              <a:t>ACC</a:t>
            </a:r>
            <a:r>
              <a:rPr lang="ru-RU" dirty="0" smtClean="0"/>
              <a:t>-0 человек</a:t>
            </a:r>
            <a:endParaRPr lang="en-US" dirty="0" smtClean="0"/>
          </a:p>
          <a:p>
            <a:pPr marL="18288" indent="0">
              <a:buNone/>
            </a:pPr>
            <a:r>
              <a:rPr lang="en-US" dirty="0" smtClean="0"/>
              <a:t>ATM</a:t>
            </a:r>
            <a:r>
              <a:rPr lang="ru-RU" dirty="0" smtClean="0"/>
              <a:t>-3 человека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556792"/>
            <a:ext cx="9721080" cy="936104"/>
          </a:xfrm>
        </p:spPr>
        <p:txBody>
          <a:bodyPr/>
          <a:lstStyle/>
          <a:p>
            <a:r>
              <a:rPr lang="ru-RU" b="1" dirty="0">
                <a:effectLst/>
              </a:rPr>
              <a:t>Знают </a:t>
            </a:r>
            <a:r>
              <a:rPr lang="ru-RU" b="1" dirty="0" smtClean="0">
                <a:effectLst/>
              </a:rPr>
              <a:t>английские сокращения: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39106640"/>
              </p:ext>
            </p:extLst>
          </p:nvPr>
        </p:nvGraphicFramePr>
        <p:xfrm>
          <a:off x="3563888" y="2996952"/>
          <a:ext cx="482453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3451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7704855" cy="4680520"/>
          </a:xfrm>
        </p:spPr>
        <p:txBody>
          <a:bodyPr>
            <a:normAutofit/>
          </a:bodyPr>
          <a:lstStyle/>
          <a:p>
            <a:r>
              <a:rPr lang="ru-RU" dirty="0"/>
              <a:t>опускаются служебные слова. </a:t>
            </a:r>
            <a:endParaRPr lang="ru-RU" dirty="0" smtClean="0"/>
          </a:p>
          <a:p>
            <a:r>
              <a:rPr lang="ru-RU" dirty="0" smtClean="0"/>
              <a:t>сокращаются </a:t>
            </a:r>
            <a:r>
              <a:rPr lang="ru-RU" dirty="0"/>
              <a:t>слова, особенно если они длинные. Оставляют только один-два слога, которые помогут без труда угадать целое. </a:t>
            </a:r>
            <a:endParaRPr lang="ru-RU" dirty="0" smtClean="0"/>
          </a:p>
          <a:p>
            <a:r>
              <a:rPr lang="ru-RU" dirty="0" smtClean="0"/>
              <a:t>сокращаются </a:t>
            </a:r>
            <a:r>
              <a:rPr lang="ru-RU" dirty="0"/>
              <a:t>слоги, которые совпадают с названием согласной буквы в </a:t>
            </a:r>
            <a:r>
              <a:rPr lang="ru-RU" dirty="0" smtClean="0"/>
              <a:t>алфавите.</a:t>
            </a:r>
          </a:p>
          <a:p>
            <a:r>
              <a:rPr lang="ru-RU" dirty="0" smtClean="0"/>
              <a:t>сокращаются </a:t>
            </a:r>
            <a:r>
              <a:rPr lang="ru-RU" dirty="0"/>
              <a:t>слова при помощи цифр</a:t>
            </a:r>
            <a:r>
              <a:rPr lang="ru-RU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dirty="0"/>
              <a:t>Анализ СМС - сообщений показал, что при их написании</a:t>
            </a:r>
          </a:p>
        </p:txBody>
      </p:sp>
    </p:spTree>
    <p:extLst>
      <p:ext uri="{BB962C8B-B14F-4D97-AF65-F5344CB8AC3E}">
        <p14:creationId xmlns:p14="http://schemas.microsoft.com/office/powerpoint/2010/main" val="303516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митрий\Desktop\Влада\проект 8 класс\для презентации\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49" y="1229012"/>
            <a:ext cx="3571931" cy="267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митрий\Desktop\Влада\проект 8 класс\для презентации\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9" y="3988061"/>
            <a:ext cx="3571931" cy="267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Дмитрий\Desktop\Влада\проект 8 класс\для презентации\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312" y="1198662"/>
            <a:ext cx="3571932" cy="267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Дмитрий\Desktop\Влада\проект 8 класс\для презентации\0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312" y="3964301"/>
            <a:ext cx="3571932" cy="267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7" y="116632"/>
            <a:ext cx="7588324" cy="1385271"/>
          </a:xfrm>
        </p:spPr>
        <p:txBody>
          <a:bodyPr/>
          <a:lstStyle/>
          <a:p>
            <a:r>
              <a:rPr lang="ru-RU" sz="2000" b="1" dirty="0">
                <a:effectLst/>
              </a:rPr>
              <a:t>Сравнение английских и русских сообщений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Мы сравнили, каким образом сокращаются слова в русском и английском языках.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651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48883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Специалисты считают, что SMS-язык – это средство неформального общения, который не способствует успешному установлению деловых контактов (было бы не корректно использовать его, например, для официальных приглашений). Популярность SMS-арго настолько велика, что он стал оказывать серьёзное влияние на современный английский язык. Все чаще происходит подмена живого языка языком аббревиатур и условных обозначений. Популярность SMS-языка вызывает опасения у лингвистов, считающих, что арго широко используется среди школьников, у которых языковая культура окончательно не сформирована.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8964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6876" y="260648"/>
            <a:ext cx="7935564" cy="403244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400" b="1" u="sng" dirty="0"/>
              <a:t>Актуальность</a:t>
            </a:r>
            <a:r>
              <a:rPr lang="ru-RU" sz="2400" dirty="0"/>
              <a:t> данного исследования определяется тем, что с использованием английского языка, как средства общения, возникает необходимость изучения тех изменений, которым он подвергается в процессе общения путём СМС – </a:t>
            </a:r>
            <a:r>
              <a:rPr lang="ru-RU" sz="2400" dirty="0" smtClean="0"/>
              <a:t>сообщений.</a:t>
            </a:r>
          </a:p>
          <a:p>
            <a:pPr marL="0" indent="0" algn="l">
              <a:buNone/>
            </a:pPr>
            <a:r>
              <a:rPr lang="ru-RU" sz="2400" b="1" u="sng" dirty="0" smtClean="0"/>
              <a:t>Объект </a:t>
            </a:r>
            <a:r>
              <a:rPr lang="ru-RU" sz="2400" b="1" u="sng" dirty="0"/>
              <a:t>нашего исследования </a:t>
            </a:r>
            <a:r>
              <a:rPr lang="ru-RU" sz="2400" dirty="0"/>
              <a:t>– английский язык. </a:t>
            </a:r>
            <a:r>
              <a:rPr lang="ru-RU" sz="2400" b="1" u="sng" dirty="0"/>
              <a:t>Предметом</a:t>
            </a:r>
            <a:r>
              <a:rPr lang="ru-RU" sz="2400" dirty="0"/>
              <a:t> работы является исследование сокращений в СМС – сообщениях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pic>
        <p:nvPicPr>
          <p:cNvPr id="1027" name="Picture 3" descr="C:\Users\Дмитрий\Desktop\Влада\презентация на проект по англ\probna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6768752" cy="234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40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920880" cy="511256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u="sng" dirty="0" smtClean="0"/>
              <a:t>Цели:</a:t>
            </a:r>
          </a:p>
          <a:p>
            <a:pPr algn="l"/>
            <a:r>
              <a:rPr lang="ru-RU" dirty="0" smtClean="0"/>
              <a:t>Изучить изменения</a:t>
            </a:r>
            <a:endParaRPr lang="en-US" dirty="0" smtClean="0"/>
          </a:p>
          <a:p>
            <a:pPr algn="l"/>
            <a:r>
              <a:rPr lang="ru-RU" dirty="0" smtClean="0"/>
              <a:t>Сравнить </a:t>
            </a:r>
            <a:r>
              <a:rPr lang="ru-RU" dirty="0" smtClean="0"/>
              <a:t>русский и английский эквиваленты.</a:t>
            </a:r>
          </a:p>
          <a:p>
            <a:pPr marL="0" indent="0" algn="l">
              <a:buNone/>
            </a:pPr>
            <a:r>
              <a:rPr lang="ru-RU" u="sng" dirty="0" smtClean="0"/>
              <a:t>Задачи:</a:t>
            </a:r>
          </a:p>
          <a:p>
            <a:pPr algn="l"/>
            <a:r>
              <a:rPr lang="ru-RU" dirty="0" smtClean="0"/>
              <a:t>Изучить </a:t>
            </a:r>
            <a:r>
              <a:rPr lang="ru-RU" dirty="0" smtClean="0"/>
              <a:t>литературу по теме.</a:t>
            </a:r>
          </a:p>
          <a:p>
            <a:pPr algn="l"/>
            <a:r>
              <a:rPr lang="ru-RU" dirty="0" smtClean="0"/>
              <a:t>Выяснить </a:t>
            </a:r>
            <a:r>
              <a:rPr lang="ru-RU" dirty="0" smtClean="0"/>
              <a:t>историю возникновения смс сообщений.</a:t>
            </a:r>
          </a:p>
          <a:p>
            <a:pPr algn="l"/>
            <a:r>
              <a:rPr lang="ru-RU" dirty="0" smtClean="0"/>
              <a:t>Провести </a:t>
            </a:r>
            <a:r>
              <a:rPr lang="ru-RU" dirty="0" smtClean="0"/>
              <a:t>опросы среди учащихся нашей школы.</a:t>
            </a:r>
          </a:p>
          <a:p>
            <a:pPr algn="l"/>
            <a:r>
              <a:rPr lang="ru-RU" dirty="0" smtClean="0"/>
              <a:t>Выявить </a:t>
            </a:r>
            <a:r>
              <a:rPr lang="ru-RU" dirty="0" smtClean="0"/>
              <a:t>наиболее популярные сокращения слов в русском и английском языках.</a:t>
            </a:r>
          </a:p>
          <a:p>
            <a:pPr algn="l"/>
            <a:r>
              <a:rPr lang="ru-RU" dirty="0" smtClean="0"/>
              <a:t>Понять </a:t>
            </a:r>
            <a:r>
              <a:rPr lang="ru-RU" dirty="0" smtClean="0"/>
              <a:t>и дать русские и английские эквиваленты англоязычным смс сокращениям.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и задачи нашей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7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628800"/>
            <a:ext cx="6768752" cy="4752528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u="sng" dirty="0" smtClean="0"/>
              <a:t>Теоретические: </a:t>
            </a:r>
          </a:p>
          <a:p>
            <a:pPr algn="l"/>
            <a:r>
              <a:rPr lang="ru-RU" sz="3200" dirty="0" smtClean="0"/>
              <a:t>анализ </a:t>
            </a:r>
            <a:r>
              <a:rPr lang="ru-RU" sz="3200" dirty="0" smtClean="0"/>
              <a:t>литературы, </a:t>
            </a:r>
          </a:p>
          <a:p>
            <a:pPr algn="l"/>
            <a:r>
              <a:rPr lang="ru-RU" sz="3200" dirty="0" smtClean="0"/>
              <a:t>обобщение </a:t>
            </a:r>
            <a:r>
              <a:rPr lang="ru-RU" sz="3200" dirty="0" smtClean="0"/>
              <a:t>и систематизация полученных сведений;  </a:t>
            </a:r>
          </a:p>
          <a:p>
            <a:pPr algn="l">
              <a:buNone/>
            </a:pPr>
            <a:r>
              <a:rPr lang="ru-RU" sz="3200" b="1" u="sng" dirty="0" smtClean="0"/>
              <a:t>Практические: </a:t>
            </a:r>
          </a:p>
          <a:p>
            <a:pPr algn="l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*</a:t>
            </a:r>
            <a:r>
              <a:rPr lang="ru-RU" sz="3200" dirty="0" smtClean="0"/>
              <a:t>анализ</a:t>
            </a:r>
            <a:r>
              <a:rPr lang="ru-RU" sz="3200" dirty="0" smtClean="0"/>
              <a:t>, синтез и обобщение данных</a:t>
            </a:r>
            <a:r>
              <a:rPr lang="ru-RU" sz="3200" dirty="0" smtClean="0"/>
              <a:t>.</a:t>
            </a:r>
            <a:endParaRPr lang="ru-RU" sz="3200" dirty="0" smtClean="0"/>
          </a:p>
          <a:p>
            <a:pPr algn="l"/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43800" cy="914400"/>
          </a:xfrm>
        </p:spPr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7920879" cy="46805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Сегодня человечество не представляет жизни без звонков и смс-сообщений. Если люди начали перезваниваться друг с другом еще в прошлом веке, то смс-ки появились относительно недавно, но уже полностью вошли в нашу повседневную жизнь.</a:t>
            </a:r>
          </a:p>
          <a:p>
            <a:pPr marL="0" indent="0">
              <a:buNone/>
            </a:pPr>
            <a:r>
              <a:rPr lang="ru-RU" dirty="0"/>
              <a:t>Стоит отметить, что первые SMS впервые появились в </a:t>
            </a:r>
            <a:r>
              <a:rPr lang="ru-RU" b="1" dirty="0"/>
              <a:t>1991 году</a:t>
            </a:r>
            <a:r>
              <a:rPr lang="ru-RU" dirty="0"/>
              <a:t>. Поначалу эту функцию использовали далеко не все, но спустя чуть больше 10 лет, эта опция стала одной из самых востребованных среди всех мобильных операторов. Ведь переписываться по смс – достаточно выгодно, весело, да и во многих случаях весьма романтично.</a:t>
            </a:r>
          </a:p>
          <a:p>
            <a:pPr marL="0" indent="0">
              <a:buNone/>
            </a:pPr>
            <a:r>
              <a:rPr lang="ru-RU" dirty="0"/>
              <a:t>Так, в начале 90-х годов XX века специалисты </a:t>
            </a:r>
            <a:r>
              <a:rPr lang="ru-RU" dirty="0" smtClean="0"/>
              <a:t>института ETSI </a:t>
            </a:r>
            <a:r>
              <a:rPr lang="ru-RU" dirty="0"/>
              <a:t>предложили обмениваться посредством мобильных устройств при помощи небольших текстовых блоков. Новая опция была уже заложена в стандарте GSM, но не все операторы начали предлагать данную услугу своим клиентам.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История возникновения смс </a:t>
            </a:r>
            <a:r>
              <a:rPr lang="ru-RU" b="1" dirty="0" smtClean="0"/>
              <a:t>сообщений</a:t>
            </a:r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34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48883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СМС-текст – это прежде всего текст жестко ограниченных </a:t>
            </a:r>
            <a:r>
              <a:rPr lang="ru-RU" dirty="0" smtClean="0"/>
              <a:t>размеров.Следует заметить,что размер букв </a:t>
            </a:r>
            <a:r>
              <a:rPr lang="ru-RU" dirty="0"/>
              <a:t>для СМС-текста — очередная условность. Нередки СМС- тексты, полностью написанные буквами одного размера. Текст может быть написан и прописными, и строчными буквами. Графика СМС-текста помогает имитировать процесс живой устной речи. Большинство активных пользователей подобного сервиса – молодые люди. Люди, которые хотят общения «здесь и сейчас» Солидный Оксфордский словарь английского языка даже решил включить слова СМС-языка и смайликов в свою лексическую базу, в особый раздел.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dirty="0"/>
              <a:t>Характерные черты СМС </a:t>
            </a:r>
            <a:r>
              <a:rPr lang="ru-RU" dirty="0" smtClean="0"/>
              <a:t> текстов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1847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5184576" cy="4680520"/>
          </a:xfrm>
        </p:spPr>
        <p:txBody>
          <a:bodyPr>
            <a:normAutofit fontScale="92500"/>
          </a:bodyPr>
          <a:lstStyle/>
          <a:p>
            <a:r>
              <a:rPr lang="ru-RU" dirty="0"/>
              <a:t>Аббревиатуры – слова, образованные сокращением словосочетания и читаемые по алфавитному названию начальных букв или по начальным звукам слов, входящих в него. Это самый распространенный способ СМС - посланий.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Слова</a:t>
            </a:r>
            <a:r>
              <a:rPr lang="ru-RU" dirty="0"/>
              <a:t>, образованные способом редукции – максимальным сокращением образа слова до его фонетического варианта, с использованием букв, цифр за минимум нажатий. При этом орфография слова фонетическая.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Смайлики</a:t>
            </a:r>
            <a:r>
              <a:rPr lang="ru-RU" dirty="0"/>
              <a:t>. Они служат для передачи своего настроения или состояния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543800" cy="914400"/>
          </a:xfrm>
        </p:spPr>
        <p:txBody>
          <a:bodyPr>
            <a:normAutofit fontScale="90000"/>
          </a:bodyPr>
          <a:lstStyle/>
          <a:p>
            <a:r>
              <a:rPr lang="ru-RU" dirty="0"/>
              <a:t>СМС - сообщения можно поделить на 3 типа:</a:t>
            </a:r>
          </a:p>
        </p:txBody>
      </p:sp>
      <p:pic>
        <p:nvPicPr>
          <p:cNvPr id="2050" name="Picture 2" descr="C:\Users\Дмитрий\Desktop\Влада\презентация на проект по англ\file-382923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58758"/>
            <a:ext cx="3043046" cy="270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митрий\Desktop\Влада\презентация на проект по англ\emojis-ethnically-dive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424" y="4365104"/>
            <a:ext cx="3939752" cy="20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9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Аббревиатуры – слова, образованные сокращением словосочетания и читаемы по алфавитному названию начальных букв или по начальным звукам слов, входящих в него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en-US" dirty="0"/>
              <a:t>AFO – Adult fan of – </a:t>
            </a:r>
            <a:r>
              <a:rPr lang="ru-RU" dirty="0"/>
              <a:t>Взрослый поклонник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ASAP </a:t>
            </a:r>
            <a:r>
              <a:rPr lang="en-US" dirty="0"/>
              <a:t>– As soon as possible – </a:t>
            </a:r>
            <a:r>
              <a:rPr lang="ru-RU" dirty="0"/>
              <a:t>Как можно скорее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ATM </a:t>
            </a:r>
            <a:r>
              <a:rPr lang="en-US" dirty="0"/>
              <a:t>– At the moment – </a:t>
            </a:r>
            <a:r>
              <a:rPr lang="ru-RU" dirty="0"/>
              <a:t>На данный момент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AYT </a:t>
            </a:r>
            <a:r>
              <a:rPr lang="en-US" dirty="0"/>
              <a:t>– Are you there? – </a:t>
            </a:r>
            <a:r>
              <a:rPr lang="ru-RU" dirty="0"/>
              <a:t>Ты уверен?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B </a:t>
            </a:r>
            <a:r>
              <a:rPr lang="en-US" dirty="0"/>
              <a:t>– Bye – </a:t>
            </a:r>
            <a:r>
              <a:rPr lang="ru-RU" dirty="0"/>
              <a:t>Пока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Аббревиатура</a:t>
            </a:r>
            <a:endParaRPr lang="ru-RU" dirty="0"/>
          </a:p>
        </p:txBody>
      </p:sp>
      <p:pic>
        <p:nvPicPr>
          <p:cNvPr id="3074" name="Picture 2" descr="C:\Users\Дмитрий\Desktop\Влада\презентация на проект по англ\YVYF1A5vAg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3790280" cy="252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14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7522995" cy="46085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Несколько лет назад в начале развития SMS выдвигались предположения о том, что SMS-язык может стать языком делового общения. В деловой сфере встречается большое количество аббревиатур: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Сокращения</a:t>
            </a:r>
            <a:r>
              <a:rPr lang="ru-RU" dirty="0"/>
              <a:t>, принятые в деловой документации (abt — about, dols – dollar, exps – expenses, FX – foreign exchange, Ltd – limited, etc); </a:t>
            </a:r>
          </a:p>
          <a:p>
            <a:pPr marL="0" indent="0">
              <a:buNone/>
            </a:pPr>
            <a:r>
              <a:rPr lang="ru-RU" dirty="0" smtClean="0"/>
              <a:t>Сокращения</a:t>
            </a:r>
            <a:r>
              <a:rPr lang="ru-RU" dirty="0"/>
              <a:t>, используемые в рекламе для продвижения торговых </a:t>
            </a:r>
            <a:r>
              <a:rPr lang="ru-RU" dirty="0" smtClean="0"/>
              <a:t>марок;</a:t>
            </a:r>
          </a:p>
          <a:p>
            <a:pPr marL="0" indent="0">
              <a:buNone/>
            </a:pPr>
            <a:r>
              <a:rPr lang="ru-RU" dirty="0" smtClean="0"/>
              <a:t>Сокращения</a:t>
            </a:r>
            <a:r>
              <a:rPr lang="ru-RU" dirty="0"/>
              <a:t>, используемые в деловой переписке (st – street, sq – square, etc</a:t>
            </a:r>
            <a:r>
              <a:rPr lang="ru-RU" dirty="0" smtClean="0"/>
              <a:t>.);</a:t>
            </a:r>
          </a:p>
          <a:p>
            <a:pPr marL="0" indent="0">
              <a:buNone/>
            </a:pPr>
            <a:r>
              <a:rPr lang="ru-RU" dirty="0" smtClean="0"/>
              <a:t>Сокращения </a:t>
            </a:r>
            <a:r>
              <a:rPr lang="ru-RU" dirty="0"/>
              <a:t>в названии фирм и корпораций : J&amp;S (Journey and Study);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Общие </a:t>
            </a:r>
            <a:r>
              <a:rPr lang="ru-RU" dirty="0"/>
              <a:t>аббревиатуры, встречающиеся в документах, и т.д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Аббревиатура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5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179</TotalTime>
  <Words>816</Words>
  <Application>Microsoft Office PowerPoint</Application>
  <PresentationFormat>Экран (4:3)</PresentationFormat>
  <Paragraphs>81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Базовая</vt:lpstr>
      <vt:lpstr>Презентация PowerPoint</vt:lpstr>
      <vt:lpstr>Актуальность</vt:lpstr>
      <vt:lpstr>Цели и задачи нашей работы</vt:lpstr>
      <vt:lpstr>Методы исследования</vt:lpstr>
      <vt:lpstr>История возникновения смс сообщений  </vt:lpstr>
      <vt:lpstr>Характерные черты СМС  текстов</vt:lpstr>
      <vt:lpstr>СМС - сообщения можно поделить на 3 типа:</vt:lpstr>
      <vt:lpstr>Аббревиатура</vt:lpstr>
      <vt:lpstr>Аббревиатура</vt:lpstr>
      <vt:lpstr>Буквы и цифры</vt:lpstr>
      <vt:lpstr>Смайлики и сокращения</vt:lpstr>
      <vt:lpstr>Опрос</vt:lpstr>
      <vt:lpstr>Знают английские сокращения: </vt:lpstr>
      <vt:lpstr>Анализ СМС - сообщений показал, что при их написании</vt:lpstr>
      <vt:lpstr>Сравнение английских и русских сообщений Мы сравнили, каким образом сокращаются слова в русском и английском языках. 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Дмитрий</dc:creator>
  <cp:lastModifiedBy>Sashok</cp:lastModifiedBy>
  <cp:revision>23</cp:revision>
  <dcterms:created xsi:type="dcterms:W3CDTF">2016-01-24T11:23:53Z</dcterms:created>
  <dcterms:modified xsi:type="dcterms:W3CDTF">2016-03-30T20:13:27Z</dcterms:modified>
</cp:coreProperties>
</file>