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84784"/>
            <a:ext cx="8698695" cy="44935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Акция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«День добрых дел»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Изготовление сувениров для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Малышей</a:t>
            </a:r>
          </a:p>
          <a:p>
            <a:pPr algn="ctr"/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Старшая группа «Подсолнухи»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5997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67060"/>
            <a:ext cx="84249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	</a:t>
            </a:r>
            <a:r>
              <a:rPr lang="ru-RU" sz="3200" dirty="0" smtClean="0">
                <a:solidFill>
                  <a:srgbClr val="0070C0"/>
                </a:solidFill>
              </a:rPr>
              <a:t>Цель: Нравственное воспитание старших дошкольников посредством совершения добрых поступков. Научить совершать добрые дела.  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89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419425" cy="57027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285" y="420688"/>
            <a:ext cx="3672408" cy="57027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890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0649"/>
            <a:ext cx="4968552" cy="29791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44541"/>
            <a:ext cx="4965576" cy="29774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890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10" y="207045"/>
            <a:ext cx="2555329" cy="42616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2448272" cy="40831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1095"/>
            <a:ext cx="2520803" cy="42040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89001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</TotalTime>
  <Words>16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 -ПК</dc:creator>
  <cp:lastModifiedBy>таня -ПК</cp:lastModifiedBy>
  <cp:revision>4</cp:revision>
  <dcterms:created xsi:type="dcterms:W3CDTF">2016-02-20T03:40:17Z</dcterms:created>
  <dcterms:modified xsi:type="dcterms:W3CDTF">2016-02-20T05:11:01Z</dcterms:modified>
</cp:coreProperties>
</file>