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lifeglobe.net/entry/1478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lifeglobe.net/blogs/details?id=895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lifeglobe.net/blogs/details?id=879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86478"/>
          </a:xfrm>
        </p:spPr>
        <p:txBody>
          <a:bodyPr>
            <a:noAutofit/>
          </a:bodyPr>
          <a:lstStyle/>
          <a:p>
            <a:pPr algn="r"/>
            <a:r>
              <a:rPr lang="ru-RU" sz="3600" dirty="0" smtClean="0"/>
              <a:t>Самые интересные факты об Австралии 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Выполнил: </a:t>
            </a:r>
            <a:r>
              <a:rPr lang="ru-RU" sz="1600" dirty="0" err="1" smtClean="0"/>
              <a:t>Миннекаев</a:t>
            </a:r>
            <a:r>
              <a:rPr lang="ru-RU" sz="1600" dirty="0" smtClean="0"/>
              <a:t> </a:t>
            </a:r>
            <a:r>
              <a:rPr lang="ru-RU" sz="1600" dirty="0" err="1" smtClean="0"/>
              <a:t>Айрат</a:t>
            </a:r>
            <a:r>
              <a:rPr lang="ru-RU" sz="1600" dirty="0" smtClean="0"/>
              <a:t>,</a:t>
            </a:r>
            <a:br>
              <a:rPr lang="ru-RU" sz="1600" dirty="0" smtClean="0"/>
            </a:br>
            <a:r>
              <a:rPr lang="ru-RU" sz="1600" dirty="0" smtClean="0"/>
              <a:t>                               обучающийся 8 Б класса,</a:t>
            </a:r>
            <a:br>
              <a:rPr lang="ru-RU" sz="1600" dirty="0" smtClean="0"/>
            </a:br>
            <a:r>
              <a:rPr lang="ru-RU" sz="1600" dirty="0" smtClean="0"/>
              <a:t>МБОУ </a:t>
            </a:r>
            <a:r>
              <a:rPr lang="ru-RU" sz="1600" dirty="0" err="1" smtClean="0"/>
              <a:t>Игримская</a:t>
            </a:r>
            <a:r>
              <a:rPr lang="ru-RU" sz="1600" dirty="0" smtClean="0"/>
              <a:t> СОШ №1</a:t>
            </a:r>
            <a:br>
              <a:rPr lang="ru-RU" sz="16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367722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Австралия стала домом для 160 000 заключенных</a:t>
            </a:r>
            <a:br>
              <a:rPr lang="ru-RU" sz="1400" dirty="0" smtClean="0"/>
            </a:br>
            <a:r>
              <a:rPr lang="ru-RU" sz="1400" dirty="0" smtClean="0"/>
              <a:t>Когда Великобритания обнаружила Австралийский континент, было решено использовать его в качестве места заключения для тысяч преступников. Около 160 000 британцев были отправлены сюда, многие из них умерли еще во время восьмимесячной поездки в трюмах кораблей. Те же, кто добрался сюда, фактически и стали первыми жителями страны. Сейчас около 25 % австралийцев могут считать, что их предками были преступники</a:t>
            </a:r>
            <a:endParaRPr lang="ru-RU" sz="1400" dirty="0"/>
          </a:p>
        </p:txBody>
      </p:sp>
      <p:pic>
        <p:nvPicPr>
          <p:cNvPr id="22530" name="Picture 2" descr="&amp;acy;&amp;vcy;&amp;scy;&amp;tcy;&amp;rcy;&amp;acy;&amp;l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394686"/>
            <a:ext cx="3714776" cy="2091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79621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Австралия — яркая </a:t>
            </a:r>
            <a:r>
              <a:rPr lang="ru-RU" sz="1800" dirty="0" err="1" smtClean="0"/>
              <a:t>мультикультурная</a:t>
            </a:r>
            <a:r>
              <a:rPr lang="ru-RU" sz="1800" dirty="0" smtClean="0"/>
              <a:t> страна с множеством различных национальностей. Это шестая по площади страна мира, а так же единственная страна, являющаяся континентом.</a:t>
            </a:r>
            <a:endParaRPr lang="ru-RU" sz="1800" dirty="0"/>
          </a:p>
        </p:txBody>
      </p:sp>
      <p:pic>
        <p:nvPicPr>
          <p:cNvPr id="3" name="Picture 2" descr="&amp;ncy;&amp;iecy;&amp;ocy;&amp;bcy;&amp;ycy;&amp;chcy;&amp;ncy;&amp;ycy;&amp;iecy; &amp;fcy;&amp;acy;&amp;kcy;&amp;tcy;&amp;ycy; &amp;ocy;&amp;bcy; &amp;Acy;&amp;vcy;&amp;scy;&amp;tcy;&amp;rcy;&amp;acy;&amp;l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928522"/>
            <a:ext cx="3718896" cy="2786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67656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/>
              <a:t>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Самый </a:t>
            </a:r>
            <a:r>
              <a:rPr lang="ru-RU" sz="1400" dirty="0" smtClean="0"/>
              <a:t>длинный в мире забор</a:t>
            </a:r>
            <a:br>
              <a:rPr lang="ru-RU" sz="1400" dirty="0" smtClean="0"/>
            </a:br>
            <a:r>
              <a:rPr lang="ru-RU" sz="1400" dirty="0" smtClean="0"/>
              <a:t>Этот специальный забор для защиты от вредителей — собак Динго, был построен с 1880 по 1885 год, чтобы не допустить вторжения Динго в плодородную юго-восточную часть континента. Таким образом удалось защитить отары овец южного </a:t>
            </a:r>
            <a:r>
              <a:rPr lang="ru-RU" sz="1400" dirty="0" err="1" smtClean="0"/>
              <a:t>Квинсленда</a:t>
            </a:r>
            <a:r>
              <a:rPr lang="ru-RU" sz="1400" dirty="0" smtClean="0"/>
              <a:t>. Это самый длинный забор в мире, его длина составляет 5614 километров. Забор частично помог уменьшить вред, наносимый дикими собаками поголовью скота</a:t>
            </a:r>
            <a:endParaRPr lang="ru-RU" sz="1400" dirty="0"/>
          </a:p>
        </p:txBody>
      </p:sp>
      <p:pic>
        <p:nvPicPr>
          <p:cNvPr id="2050" name="Picture 2" descr="&amp;fcy;&amp;acy;&amp;kcy;&amp;tcy;&amp;ycy; &amp;ocy;&amp;bcy; &amp;acy;&amp;vcy;&amp;scy;&amp;tcy;&amp;rcy;&amp;acy;&amp;l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61099"/>
            <a:ext cx="4152774" cy="2782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93909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В Австралии действует служба "Летающий доктор"</a:t>
            </a:r>
            <a:br>
              <a:rPr lang="ru-RU" sz="1400" dirty="0" smtClean="0"/>
            </a:br>
            <a:r>
              <a:rPr lang="ru-RU" sz="1400" dirty="0" smtClean="0"/>
              <a:t>Служба "Летающий доктор" оказывает срочную неотложную помощь жителям отдаленных сельских регионов. Это некоммерческая организация, оказывающая помощь людям, которые не могут добраться в больницы из удаленных областей. Летающий доктор является одним из символов Австралии и её культуры</a:t>
            </a:r>
            <a:endParaRPr lang="ru-RU" sz="1400" dirty="0"/>
          </a:p>
        </p:txBody>
      </p:sp>
      <p:pic>
        <p:nvPicPr>
          <p:cNvPr id="1026" name="Picture 2" descr="&amp;lcy;&amp;iecy;&amp;tcy;&amp;acy;&amp;yucy;&amp;shchcy;&amp;icy;&amp;jcy; &amp;dcy;&amp;ocy;&amp;kcy;&amp;tcy;&amp;o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880966"/>
            <a:ext cx="4110020" cy="2736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67656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Австралия — дом для 100 миллионов овец</a:t>
            </a:r>
            <a:br>
              <a:rPr lang="ru-RU" sz="1400" dirty="0" smtClean="0"/>
            </a:br>
            <a:r>
              <a:rPr lang="ru-RU" sz="1400" dirty="0" smtClean="0"/>
              <a:t>В 2000 году здесь насчитывалось около 120 миллионов овец, но из-за засухи и падающего спроса на шерсть количество голов постепенно снизилось до 100 миллионов в настоящий момент. Путем несложных расчетов можно установить, что овец в Австралии в 5 раз больше, чем людей (20 миллионов)</a:t>
            </a:r>
            <a:endParaRPr lang="ru-RU" sz="1400" dirty="0"/>
          </a:p>
        </p:txBody>
      </p:sp>
      <p:pic>
        <p:nvPicPr>
          <p:cNvPr id="19458" name="Picture 2" descr="&amp;ncy;&amp;iecy;&amp;ocy;&amp;bcy;&amp;ycy;&amp;chcy;&amp;ncy;&amp;ycy;&amp;iecy; &amp;fcy;&amp;acy;&amp;kcy;&amp;tcy;&amp;ycy; &amp;ocy;&amp;bcy; &amp;Acy;&amp;vcy;&amp;scy;&amp;tcy;&amp;rcy;&amp;acy;&amp;l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6020" y="2643182"/>
            <a:ext cx="360567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29628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В Австралийских Альпах выпадает больше снега, чем в Швейцарских</a:t>
            </a:r>
            <a:br>
              <a:rPr lang="ru-RU" sz="1400" dirty="0" smtClean="0"/>
            </a:br>
            <a:r>
              <a:rPr lang="ru-RU" sz="1400" dirty="0" smtClean="0"/>
              <a:t>Австралийские Альпы являются частью </a:t>
            </a:r>
            <a:r>
              <a:rPr lang="ru-RU" sz="1400" dirty="0" smtClean="0">
                <a:hlinkClick r:id="rId2"/>
              </a:rPr>
              <a:t>большого водораздельного хребта</a:t>
            </a:r>
            <a:r>
              <a:rPr lang="ru-RU" sz="1400" dirty="0" smtClean="0"/>
              <a:t> в восточной части континента, который протянулся на 3 500 километров с севера на юг через </a:t>
            </a:r>
            <a:r>
              <a:rPr lang="ru-RU" sz="1400" dirty="0" err="1" smtClean="0"/>
              <a:t>Квинсленд</a:t>
            </a:r>
            <a:r>
              <a:rPr lang="ru-RU" sz="1400" dirty="0" smtClean="0"/>
              <a:t>, Южный Уэльс и Викторию. Каждую Зиму в Австралийских Альпах выпадает большое количество снега, превышающее снежные осадки в Швейцарских Альпах. Здесь очень популярны зимние виды спорта</a:t>
            </a:r>
            <a:endParaRPr lang="ru-RU" sz="1400" dirty="0"/>
          </a:p>
        </p:txBody>
      </p:sp>
      <p:pic>
        <p:nvPicPr>
          <p:cNvPr id="18434" name="Picture 2" descr="&amp;scy;&amp;ncy;&amp;iecy;&amp;gcy; &amp;vcy; &amp;acy;&amp;vcy;&amp;scy;&amp;tcy;&amp;rcy;&amp;acy;&amp;lcy;&amp;i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214686"/>
            <a:ext cx="4381488" cy="3286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724780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Самый большой риф на Земле</a:t>
            </a:r>
            <a:br>
              <a:rPr lang="ru-RU" sz="1400" dirty="0" smtClean="0"/>
            </a:br>
            <a:r>
              <a:rPr lang="ru-RU" sz="1400" dirty="0" smtClean="0">
                <a:hlinkClick r:id="rId2"/>
              </a:rPr>
              <a:t>Большой Барьерный риф</a:t>
            </a:r>
            <a:r>
              <a:rPr lang="ru-RU" sz="1400" dirty="0" smtClean="0"/>
              <a:t> является самым большим коралловым рифом на Земле. Это также крупнейшее органическое формирование на Земле длиной в 2000 километров. Риф расположен в Коралловом море неподалеку от берегов </a:t>
            </a:r>
            <a:r>
              <a:rPr lang="ru-RU" sz="1400" dirty="0" err="1" smtClean="0"/>
              <a:t>Квинсленда</a:t>
            </a:r>
            <a:r>
              <a:rPr lang="ru-RU" sz="1400" dirty="0" smtClean="0"/>
              <a:t>. Фактически, это непрерывная серия рифом, отделенная от материка мелкой лагуной. Читайте подробнее о Большом Барьерном рифе в отдельной статье на </a:t>
            </a:r>
            <a:r>
              <a:rPr lang="ru-RU" sz="1400" dirty="0" err="1" smtClean="0"/>
              <a:t>LifeGlobe</a:t>
            </a:r>
            <a:endParaRPr lang="ru-RU" sz="1400" dirty="0"/>
          </a:p>
        </p:txBody>
      </p:sp>
      <p:pic>
        <p:nvPicPr>
          <p:cNvPr id="17410" name="Picture 2" descr="&amp;bcy;&amp;ocy;&amp;lcy;&amp;softcy;&amp;shcy;&amp;ocy;&amp;jcy; &amp;bcy;&amp;acy;&amp;rcy;&amp;softcy;&amp;iecy;&amp;rcy;&amp;ncy;&amp;ycy;&amp;jcy; &amp;rcy;&amp;icy;&amp;f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0987"/>
            <a:ext cx="3681392" cy="27583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305800" cy="1143000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Один из самых необычных оперных театров мира</a:t>
            </a:r>
            <a:br>
              <a:rPr lang="ru-RU" sz="1400" dirty="0" smtClean="0"/>
            </a:br>
            <a:r>
              <a:rPr lang="ru-RU" sz="1400" dirty="0" smtClean="0">
                <a:hlinkClick r:id="rId2"/>
              </a:rPr>
              <a:t>Сиднейская опера</a:t>
            </a:r>
            <a:r>
              <a:rPr lang="ru-RU" sz="1400" dirty="0" smtClean="0"/>
              <a:t> — один из самых выдающихся и узнаваемых оперных театров мира. Он является одним из символов Сиднея и Австралии. Удивительна также конструкция и история этого сооружения, подробнее о котором Вы можете прочесть в отдельной статье по ссылке выше</a:t>
            </a:r>
            <a:endParaRPr lang="ru-RU" sz="1400" dirty="0"/>
          </a:p>
        </p:txBody>
      </p:sp>
      <p:pic>
        <p:nvPicPr>
          <p:cNvPr id="20482" name="Picture 2" descr="&amp;scy;&amp;icy;&amp;dcy;&amp;ncy;&amp;iecy;&amp;jcy;&amp;scy;&amp;kcy;&amp;acy;&amp;yacy; &amp;ocy;&amp;pcy;&amp;iecy;&amp;r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093221"/>
            <a:ext cx="4429156" cy="2922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8190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/>
              <a:t>Почему столицей Австралии является Канберра?</a:t>
            </a:r>
            <a:br>
              <a:rPr lang="ru-RU" sz="1400" dirty="0" smtClean="0"/>
            </a:br>
            <a:r>
              <a:rPr lang="ru-RU" sz="1400" dirty="0" smtClean="0"/>
              <a:t>Многие думают, что столицей Австралии является Сидней. На самом деле это не так — как компромисс между Сиднеем и Мельбурном, столицей была избрана Канберра, находящаяся на расстоянии в 248 километров от Сиднея и 483 километра от Мельбурна</a:t>
            </a:r>
            <a:endParaRPr lang="ru-RU" sz="1400" dirty="0"/>
          </a:p>
        </p:txBody>
      </p:sp>
      <p:pic>
        <p:nvPicPr>
          <p:cNvPr id="23554" name="Picture 2" descr="&amp;kcy;&amp;acy;&amp;ncy;&amp;bcy;&amp;iecy;&amp;rcy;&amp;r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2126" y="2607431"/>
            <a:ext cx="3952947" cy="296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82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Самые интересные факты об Австралии        Выполнил: Миннекаев Айрат,                                обучающийся 8 Б класса, МБОУ Игримская СОШ №1    </vt:lpstr>
      <vt:lpstr>Австралия — яркая мультикультурная страна с множеством различных национальностей. Это шестая по площади страна мира, а так же единственная страна, являющаяся континентом.</vt:lpstr>
      <vt:lpstr>   Самый длинный в мире забор Этот специальный забор для защиты от вредителей — собак Динго, был построен с 1880 по 1885 год, чтобы не допустить вторжения Динго в плодородную юго-восточную часть континента. Таким образом удалось защитить отары овец южного Квинсленда. Это самый длинный забор в мире, его длина составляет 5614 километров. Забор частично помог уменьшить вред, наносимый дикими собаками поголовью скота</vt:lpstr>
      <vt:lpstr>В Австралии действует служба "Летающий доктор" Служба "Летающий доктор" оказывает срочную неотложную помощь жителям отдаленных сельских регионов. Это некоммерческая организация, оказывающая помощь людям, которые не могут добраться в больницы из удаленных областей. Летающий доктор является одним из символов Австралии и её культуры</vt:lpstr>
      <vt:lpstr>Австралия — дом для 100 миллионов овец В 2000 году здесь насчитывалось около 120 миллионов овец, но из-за засухи и падающего спроса на шерсть количество голов постепенно снизилось до 100 миллионов в настоящий момент. Путем несложных расчетов можно установить, что овец в Австралии в 5 раз больше, чем людей (20 миллионов)</vt:lpstr>
      <vt:lpstr>В Австралийских Альпах выпадает больше снега, чем в Швейцарских Австралийские Альпы являются частью большого водораздельного хребта в восточной части континента, который протянулся на 3 500 километров с севера на юг через Квинсленд, Южный Уэльс и Викторию. Каждую Зиму в Австралийских Альпах выпадает большое количество снега, превышающее снежные осадки в Швейцарских Альпах. Здесь очень популярны зимние виды спорта</vt:lpstr>
      <vt:lpstr>Самый большой риф на Земле Большой Барьерный риф является самым большим коралловым рифом на Земле. Это также крупнейшее органическое формирование на Земле длиной в 2000 километров. Риф расположен в Коралловом море неподалеку от берегов Квинсленда. Фактически, это непрерывная серия рифом, отделенная от материка мелкой лагуной. Читайте подробнее о Большом Барьерном рифе в отдельной статье на LifeGlobe</vt:lpstr>
      <vt:lpstr>Один из самых необычных оперных театров мира Сиднейская опера — один из самых выдающихся и узнаваемых оперных театров мира. Он является одним из символов Сиднея и Австралии. Удивительна также конструкция и история этого сооружения, подробнее о котором Вы можете прочесть в отдельной статье по ссылке выше</vt:lpstr>
      <vt:lpstr>Почему столицей Австралии является Канберра? Многие думают, что столицей Австралии является Сидней. На самом деле это не так — как компромисс между Сиднеем и Мельбурном, столицей была избрана Канберра, находящаяся на расстоянии в 248 километров от Сиднея и 483 километра от Мельбурна</vt:lpstr>
      <vt:lpstr>Австралия стала домом для 160 000 заключенных Когда Великобритания обнаружила Австралийский континент, было решено использовать его в качестве места заключения для тысяч преступников. Около 160 000 британцев были отправлены сюда, многие из них умерли еще во время восьмимесячной поездки в трюмах кораблей. Те же, кто добрался сюда, фактически и стали первыми жителями страны. Сейчас около 25 % австралийцев могут считать, что их предками были преступники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Австралия — яркая мультикультурная страна с множеством различных национальностей. Это шестая по площади страна мира, а так же единственная страна, являющаяся континентом.</dc:title>
  <dc:creator>English</dc:creator>
  <cp:lastModifiedBy>English</cp:lastModifiedBy>
  <cp:revision>7</cp:revision>
  <dcterms:created xsi:type="dcterms:W3CDTF">2016-03-30T12:15:16Z</dcterms:created>
  <dcterms:modified xsi:type="dcterms:W3CDTF">2017-02-07T11:13:07Z</dcterms:modified>
</cp:coreProperties>
</file>