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90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3" r:id="rId29"/>
    <p:sldId id="285" r:id="rId30"/>
    <p:sldId id="293" r:id="rId31"/>
    <p:sldId id="288" r:id="rId32"/>
    <p:sldId id="295" r:id="rId33"/>
    <p:sldId id="294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4" Type="http://schemas.openxmlformats.org/officeDocument/2006/relationships/image" Target="../media/image2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лаг РФ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1484784"/>
            <a:ext cx="8208912" cy="51125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  <a:noFill/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МДОУ «Детский сад комбинированного вида №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XXX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83568" y="1772816"/>
            <a:ext cx="8229600" cy="4525963"/>
          </a:xfrm>
          <a:noFill/>
        </p:spPr>
        <p:txBody>
          <a:bodyPr/>
          <a:lstStyle/>
          <a:p>
            <a:pPr algn="ctr">
              <a:buNone/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 опыта работы 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патриотическому воспитанию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med" advClick="0" advTm="6521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«Стена Памяти»</a:t>
            </a:r>
            <a:endParaRPr lang="ru-RU" dirty="0"/>
          </a:p>
        </p:txBody>
      </p:sp>
      <p:pic>
        <p:nvPicPr>
          <p:cNvPr id="4" name="Содержимое 3" descr="IMG_348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 advTm="711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71906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«Стена Памяти»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Падали бомбы и рвались гранаты,</a:t>
            </a:r>
            <a:b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Смело в атаку бросались солдаты.</a:t>
            </a:r>
            <a:b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Много из них не вернулось с войны</a:t>
            </a:r>
            <a:b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 нашу землю они сберегли!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348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43808" y="2132856"/>
            <a:ext cx="3394472" cy="4525963"/>
          </a:xfrm>
        </p:spPr>
      </p:pic>
    </p:spTree>
  </p:cSld>
  <p:clrMapOvr>
    <a:masterClrMapping/>
  </p:clrMapOvr>
  <p:transition advTm="939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«Стена Памяти»</a:t>
            </a:r>
            <a:endParaRPr lang="ru-RU" dirty="0"/>
          </a:p>
        </p:txBody>
      </p:sp>
      <p:pic>
        <p:nvPicPr>
          <p:cNvPr id="4" name="Содержимое 3" descr="IMG_348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 advTm="661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«Стена Памяти»</a:t>
            </a:r>
            <a:endParaRPr lang="ru-RU" dirty="0"/>
          </a:p>
        </p:txBody>
      </p:sp>
      <p:pic>
        <p:nvPicPr>
          <p:cNvPr id="4" name="Содержимое 3" descr="IMG_348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 advTm="62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Награды</a:t>
            </a: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медали 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музее мы собрали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332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 advTm="102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«Музыкальный» экспонат нашего музея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3329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611560" y="1340768"/>
            <a:ext cx="8136903" cy="5256584"/>
          </a:xfrm>
        </p:spPr>
      </p:pic>
    </p:spTree>
    <p:custDataLst>
      <p:tags r:id="rId1"/>
    </p:custDataLst>
  </p:cSld>
  <p:clrMapOvr>
    <a:masterClrMapping/>
  </p:clrMapOvr>
  <p:transition advTm="993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«Добрый шар земной»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347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 advTm="886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338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75656" y="1772816"/>
            <a:ext cx="6034617" cy="4525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431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ПРАЗДНИК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«Сегодня будет день воспоминаний,</a:t>
            </a:r>
            <a:b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в сердце тесно от высоких слов…</a:t>
            </a:r>
            <a:b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Сегодня будет день воспоминаний</a:t>
            </a:r>
            <a:b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подвиге и доблести отцов»</a:t>
            </a:r>
            <a:endParaRPr lang="ru-RU" sz="2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95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из бумаги вырезали их</a:t>
            </a:r>
            <a:b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Таких красивых и волшебных птиц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338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545701" cy="4925144"/>
          </a:xfrm>
        </p:spPr>
      </p:pic>
    </p:spTree>
  </p:cSld>
  <p:clrMapOvr>
    <a:masterClrMapping/>
  </p:clrMapOvr>
  <p:transition advTm="775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Они взлетели в небо высоко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338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 advTm="564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9-flower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504098">
            <a:off x="538028" y="1233399"/>
            <a:ext cx="8229600" cy="2232248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Поклонимся Великим тем годам!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13323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>
                                      <p:cBhvr>
                                        <p:cTn id="1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Они парили в небе так легко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339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 advTm="586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 мало их осталось, белых птиц,</a:t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Куда вы, птицы, с ветром унеслись?</a:t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вижу вас во сне и наяву</a:t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Пока вы есть, я верю, я живу…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334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99593" y="1700808"/>
            <a:ext cx="7416824" cy="4824536"/>
          </a:xfrm>
        </p:spPr>
      </p:pic>
    </p:spTree>
  </p:cSld>
  <p:clrMapOvr>
    <a:masterClrMapping/>
  </p:clrMapOvr>
  <p:transition advTm="1051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Споёмте, друзья,</a:t>
            </a:r>
            <a:b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Ведь завтра в поход….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3364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755577" y="1600200"/>
            <a:ext cx="7560840" cy="4997152"/>
          </a:xfrm>
        </p:spPr>
      </p:pic>
    </p:spTree>
    <p:custDataLst>
      <p:tags r:id="rId1"/>
    </p:custDataLst>
  </p:cSld>
  <p:clrMapOvr>
    <a:masterClrMapping/>
  </p:clrMapOvr>
  <p:transition advTm="97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 оркестр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3354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custDataLst>
      <p:tags r:id="rId1"/>
    </p:custDataLst>
  </p:cSld>
  <p:clrMapOvr>
    <a:masterClrMapping/>
  </p:clrMapOvr>
  <p:transition advTm="96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3361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Должны мы бомбы закапать и ядерные пушки</a:t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для военных покупать матрацы и подушки!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advTm="1528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575048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Почетный гость нашего праздника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много жизней унесла война!</a:t>
            </a:r>
            <a:b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 этом свято помнят ветераны!</a:t>
            </a:r>
            <a:b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в праздник надевают ордена</a:t>
            </a:r>
            <a:b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Ведь День Победы – праздник самый главный!»</a:t>
            </a:r>
            <a:b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338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43808" y="2060848"/>
            <a:ext cx="3394472" cy="4525963"/>
          </a:xfrm>
        </p:spPr>
      </p:pic>
    </p:spTree>
  </p:cSld>
  <p:clrMapOvr>
    <a:masterClrMapping/>
  </p:clrMapOvr>
  <p:transition advTm="101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экскурсии в музее боевой славы 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МОУ «СОШ №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г.Саратова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SC_078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99073" y="1600200"/>
            <a:ext cx="2545854" cy="4525963"/>
          </a:xfrm>
        </p:spPr>
      </p:pic>
    </p:spTree>
  </p:cSld>
  <p:clrMapOvr>
    <a:masterClrMapping/>
  </p:clrMapOvr>
  <p:transition advTm="82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школьном музее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SC_0789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1203573" y="1600200"/>
            <a:ext cx="2545854" cy="4525963"/>
          </a:xfrm>
        </p:spPr>
      </p:pic>
      <p:pic>
        <p:nvPicPr>
          <p:cNvPr id="6" name="Содержимое 5" descr="DSC_0781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5394573" y="1600200"/>
            <a:ext cx="2545854" cy="4525963"/>
          </a:xfrm>
        </p:spPr>
      </p:pic>
    </p:spTree>
    <p:custDataLst>
      <p:tags r:id="rId1"/>
    </p:custDataLst>
  </p:cSld>
  <p:clrMapOvr>
    <a:masterClrMapping/>
  </p:clrMapOvr>
  <p:transition advTm="1006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школьном музее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SC_0776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203573" y="1600200"/>
            <a:ext cx="2545854" cy="4525963"/>
          </a:xfrm>
        </p:spPr>
      </p:pic>
      <p:pic>
        <p:nvPicPr>
          <p:cNvPr id="7" name="Содержимое 6" descr="DSC_0775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394573" y="1600200"/>
            <a:ext cx="2545854" cy="4525963"/>
          </a:xfrm>
        </p:spPr>
      </p:pic>
    </p:spTree>
  </p:cSld>
  <p:clrMapOvr>
    <a:masterClrMapping/>
  </p:clrMapOvr>
  <p:transition advTm="76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школьном музее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SC_078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203573" y="1600200"/>
            <a:ext cx="2545854" cy="4525963"/>
          </a:xfrm>
        </p:spPr>
      </p:pic>
      <p:pic>
        <p:nvPicPr>
          <p:cNvPr id="7" name="Содержимое 6" descr="DSC_0774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394573" y="1600200"/>
            <a:ext cx="2545854" cy="4525963"/>
          </a:xfrm>
        </p:spPr>
      </p:pic>
    </p:spTree>
  </p:cSld>
  <p:clrMapOvr>
    <a:masterClrMapping/>
  </p:clrMapOvr>
  <p:transition advTm="770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Мини-музей, </a:t>
            </a:r>
            <a:b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организованный к 70-летию Великой Победы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332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 advClick="0" advTm="756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журвали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23728" y="548680"/>
            <a:ext cx="4464496" cy="630932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Забыть тот горький год неблизкий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никогда бы не смогли!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всей России обелиски,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души рвутся из земли!</a:t>
            </a:r>
            <a:endParaRPr lang="ru-RU" sz="3600" dirty="0"/>
          </a:p>
        </p:txBody>
      </p:sp>
    </p:spTree>
  </p:cSld>
  <p:clrMapOvr>
    <a:masterClrMapping/>
  </p:clrMapOvr>
  <p:transition advTm="1135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368152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Возложение цветов к обелиску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345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539552" y="2348880"/>
            <a:ext cx="4038600" cy="3533006"/>
          </a:xfrm>
        </p:spPr>
      </p:pic>
      <p:pic>
        <p:nvPicPr>
          <p:cNvPr id="6" name="Содержимое 5" descr="IMG_3461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860032" y="2636912"/>
            <a:ext cx="4038600" cy="3677022"/>
          </a:xfrm>
        </p:spPr>
      </p:pic>
    </p:spTree>
  </p:cSld>
  <p:clrMapOvr>
    <a:masterClrMapping/>
  </p:clrMapOvr>
  <p:transition advTm="63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4234482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60648"/>
            <a:ext cx="4608512" cy="4525963"/>
          </a:xfrm>
        </p:spPr>
        <p:txBody>
          <a:bodyPr/>
          <a:lstStyle/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Чествуем погибших и живых,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Тех, кто пал Отчизну защищая,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Имена навек запомним их,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Жизнь они свою за нас отдали.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16288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Ваш геройский подвиг не забыть,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Пусть года бегут неумолимо,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 сирени бархатная кисть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вашу честь цветет неутомимо…..</a:t>
            </a:r>
          </a:p>
        </p:txBody>
      </p:sp>
      <p:pic>
        <p:nvPicPr>
          <p:cNvPr id="2050" name="Picture 2" descr="C:\Users\User\Desktop\сирень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подготовил: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старший воспитатель </a:t>
            </a:r>
            <a:b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МДОУ «Детский сад </a:t>
            </a:r>
            <a:b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комбинированного вида №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XXX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Пятаева Елена Геннадьевна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962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503040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Пускай назад история листает </a:t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Страницы легендарные свои</a:t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память, через годы пролетая, </a:t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Ведет опять в походы и бои…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3324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619672" y="1988840"/>
            <a:ext cx="6034617" cy="4525963"/>
          </a:xfrm>
        </p:spPr>
      </p:pic>
    </p:spTree>
    <p:custDataLst>
      <p:tags r:id="rId1"/>
    </p:custDataLst>
  </p:cSld>
  <p:clrMapOvr>
    <a:masterClrMapping/>
  </p:clrMapOvr>
  <p:transition spd="med" advClick="0" advTm="8127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3331.JPG"/>
          <p:cNvPicPr>
            <a:picLocks noGrp="1" noChangeAspect="1"/>
          </p:cNvPicPr>
          <p:nvPr>
            <p:ph idx="4294967295"/>
          </p:nvPr>
        </p:nvPicPr>
        <p:blipFill>
          <a:blip r:embed="rId2" cstate="screen"/>
          <a:stretch>
            <a:fillRect/>
          </a:stretch>
        </p:blipFill>
        <p:spPr>
          <a:xfrm>
            <a:off x="251520" y="260648"/>
            <a:ext cx="8712968" cy="6237039"/>
          </a:xfrm>
        </p:spPr>
      </p:pic>
    </p:spTree>
  </p:cSld>
  <p:clrMapOvr>
    <a:masterClrMapping/>
  </p:clrMapOvr>
  <p:transition advClick="0" advTm="764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«Стена Памяти»</a:t>
            </a:r>
            <a:endParaRPr lang="ru-RU" dirty="0"/>
          </a:p>
        </p:txBody>
      </p:sp>
      <p:pic>
        <p:nvPicPr>
          <p:cNvPr id="4" name="Содержимое 3" descr="IMG_347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</p:spTree>
  </p:cSld>
  <p:clrMapOvr>
    <a:masterClrMapping/>
  </p:clrMapOvr>
  <p:transition advClick="0" advTm="599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«Стена Памяти»</a:t>
            </a:r>
            <a:endParaRPr lang="ru-RU" dirty="0"/>
          </a:p>
        </p:txBody>
      </p:sp>
      <p:pic>
        <p:nvPicPr>
          <p:cNvPr id="4" name="Содержимое 3" descr="IMG_3476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custDataLst>
      <p:tags r:id="rId1"/>
    </p:custDataLst>
  </p:cSld>
  <p:clrMapOvr>
    <a:masterClrMapping/>
  </p:clrMapOvr>
  <p:transition advTm="78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«Стена Памяти»</a:t>
            </a:r>
            <a:endParaRPr lang="ru-RU" dirty="0"/>
          </a:p>
        </p:txBody>
      </p:sp>
      <p:pic>
        <p:nvPicPr>
          <p:cNvPr id="4" name="Содержимое 3" descr="IMG_3480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483768" y="1484784"/>
            <a:ext cx="4217516" cy="4997152"/>
          </a:xfrm>
        </p:spPr>
      </p:pic>
    </p:spTree>
    <p:custDataLst>
      <p:tags r:id="rId1"/>
    </p:custDataLst>
  </p:cSld>
  <p:clrMapOvr>
    <a:masterClrMapping/>
  </p:clrMapOvr>
  <p:transition advTm="672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«Стена Памяти»</a:t>
            </a:r>
            <a:endParaRPr lang="ru-RU" dirty="0"/>
          </a:p>
        </p:txBody>
      </p:sp>
      <p:pic>
        <p:nvPicPr>
          <p:cNvPr id="4" name="Содержимое 3" descr="IMG_3481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</p:spTree>
    <p:custDataLst>
      <p:tags r:id="rId1"/>
    </p:custDataLst>
  </p:cSld>
  <p:clrMapOvr>
    <a:masterClrMapping/>
  </p:clrMapOvr>
  <p:transition advTm="62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1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3.6|1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671</TotalTime>
  <Words>171</Words>
  <Application>Microsoft Office PowerPoint</Application>
  <PresentationFormat>Экран (4:3)</PresentationFormat>
  <Paragraphs>48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МДОУ «Детский сад комбинированного вида № XXX» </vt:lpstr>
      <vt:lpstr>Поклонимся Великим тем годам!</vt:lpstr>
      <vt:lpstr>Мини-музей,  организованный к 70-летию Великой Победы </vt:lpstr>
      <vt:lpstr>Пускай назад история листает  Страницы легендарные свои И память, через годы пролетая,  Ведет опять в походы и бои…</vt:lpstr>
      <vt:lpstr>Слайд 5</vt:lpstr>
      <vt:lpstr>«Стена Памяти»</vt:lpstr>
      <vt:lpstr>«Стена Памяти»</vt:lpstr>
      <vt:lpstr>«Стена Памяти»</vt:lpstr>
      <vt:lpstr>«Стена Памяти»</vt:lpstr>
      <vt:lpstr>«Стена Памяти»</vt:lpstr>
      <vt:lpstr>«Стена Памяти» Падали бомбы и рвались гранаты, Смело в атаку бросались солдаты. Много из них не вернулось с войны Но нашу землю они сберегли!</vt:lpstr>
      <vt:lpstr>«Стена Памяти»</vt:lpstr>
      <vt:lpstr>«Стена Памяти»</vt:lpstr>
      <vt:lpstr>Награды и медали  в музее мы собрали</vt:lpstr>
      <vt:lpstr>«Музыкальный» экспонат нашего музея</vt:lpstr>
      <vt:lpstr>«Добрый шар земной»</vt:lpstr>
      <vt:lpstr> ПРАЗДНИК  «Сегодня будет день воспоминаний, И в сердце тесно от высоких слов… Сегодня будет день воспоминаний О подвиге и доблести отцов»</vt:lpstr>
      <vt:lpstr>Мы из бумаги вырезали их Таких красивых и волшебных птиц</vt:lpstr>
      <vt:lpstr> Они взлетели в небо высоко </vt:lpstr>
      <vt:lpstr>Они парили в небе так легко</vt:lpstr>
      <vt:lpstr>Так мало их осталось, белых птиц, Куда вы, птицы, с ветром унеслись? Я вижу вас во сне и наяву Пока вы есть, я верю, я живу…</vt:lpstr>
      <vt:lpstr>Споёмте, друзья, Ведь завтра в поход….</vt:lpstr>
      <vt:lpstr>Наш оркестр</vt:lpstr>
      <vt:lpstr>Должны мы бомбы закапать и ядерные пушки И для военных покупать матрацы и подушки!</vt:lpstr>
      <vt:lpstr> Почетный гость нашего праздника «Как много жизней унесла война! Об этом свято помнят ветераны! И в праздник надевают ордена Ведь День Победы – праздник самый главный!» </vt:lpstr>
      <vt:lpstr>На экскурсии в музее боевой славы  МОУ «СОШ № XX» г.Саратова</vt:lpstr>
      <vt:lpstr>В школьном музее</vt:lpstr>
      <vt:lpstr>В школьном музее</vt:lpstr>
      <vt:lpstr>В школьном музее</vt:lpstr>
      <vt:lpstr>  Забыть тот горький год неблизкий мы никогда бы не смогли! По всей России обелиски, Как души рвутся из земли!</vt:lpstr>
      <vt:lpstr>Возложение цветов к обелиску</vt:lpstr>
      <vt:lpstr>   </vt:lpstr>
      <vt:lpstr>Презентацию подготовил: старший воспитатель  МДОУ «Детский сад  комбинированного вида № XXX» Пятаева Елена Геннадьевна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68</cp:revision>
  <dcterms:created xsi:type="dcterms:W3CDTF">2015-09-04T07:42:13Z</dcterms:created>
  <dcterms:modified xsi:type="dcterms:W3CDTF">2017-02-08T09:22:52Z</dcterms:modified>
</cp:coreProperties>
</file>