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FC82-8408-415E-8CFA-1D700E0465C9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00BB-D638-455A-BD29-7D71AEEF1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FC82-8408-415E-8CFA-1D700E0465C9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00BB-D638-455A-BD29-7D71AEEF1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FC82-8408-415E-8CFA-1D700E0465C9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00BB-D638-455A-BD29-7D71AEEF1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FC82-8408-415E-8CFA-1D700E0465C9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00BB-D638-455A-BD29-7D71AEEF1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FC82-8408-415E-8CFA-1D700E0465C9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00BB-D638-455A-BD29-7D71AEEF1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FC82-8408-415E-8CFA-1D700E0465C9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00BB-D638-455A-BD29-7D71AEEF1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FC82-8408-415E-8CFA-1D700E0465C9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00BB-D638-455A-BD29-7D71AEEF1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FC82-8408-415E-8CFA-1D700E0465C9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00BB-D638-455A-BD29-7D71AEEF1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FC82-8408-415E-8CFA-1D700E0465C9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00BB-D638-455A-BD29-7D71AEEF1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FC82-8408-415E-8CFA-1D700E0465C9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00BB-D638-455A-BD29-7D71AEEF1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FC82-8408-415E-8CFA-1D700E0465C9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00BB-D638-455A-BD29-7D71AEEF1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9FC82-8408-415E-8CFA-1D700E0465C9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A00BB-D638-455A-BD29-7D71AEEF1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вязной\Pictures\ребусы\12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4581128"/>
            <a:ext cx="47492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Выполнила: Константинова </a:t>
            </a:r>
            <a:r>
              <a:rPr lang="ru-RU" dirty="0" err="1" smtClean="0">
                <a:solidFill>
                  <a:srgbClr val="FF0000"/>
                </a:solidFill>
              </a:rPr>
              <a:t>Ульяна</a:t>
            </a:r>
            <a:r>
              <a:rPr lang="ru-RU" dirty="0" smtClean="0">
                <a:solidFill>
                  <a:srgbClr val="FF0000"/>
                </a:solidFill>
              </a:rPr>
              <a:t> Юрьевна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Воспитатель подготовительной группы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ЦРР / д.с. «</a:t>
            </a:r>
            <a:r>
              <a:rPr lang="ru-RU" dirty="0" err="1" smtClean="0">
                <a:solidFill>
                  <a:srgbClr val="FF0000"/>
                </a:solidFill>
              </a:rPr>
              <a:t>Кэскил</a:t>
            </a:r>
            <a:r>
              <a:rPr lang="ru-RU" dirty="0" smtClean="0">
                <a:solidFill>
                  <a:srgbClr val="FF0000"/>
                </a:solidFill>
              </a:rPr>
              <a:t>» с. </a:t>
            </a:r>
            <a:r>
              <a:rPr lang="ru-RU" dirty="0" err="1" smtClean="0">
                <a:solidFill>
                  <a:srgbClr val="FF0000"/>
                </a:solidFill>
              </a:rPr>
              <a:t>Хоро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Связной\Pictures\ребусы\Riebus__17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24744"/>
            <a:ext cx="7599550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Связной\Pictures\ребусы\рыбак[1]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836712"/>
            <a:ext cx="7285626" cy="5005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Связной\Pictures\для дидактического материала\330026694634_11-jul.-22-20.34[1]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764704"/>
            <a:ext cx="6984776" cy="49428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Связной\Pictures\для дидактического материала\330026694634_09-jul.-22-20.33[1]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7056784" cy="4993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49781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язной\Pictures\ребусы\48125_html_35f0d260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000" y="1412776"/>
            <a:ext cx="9001000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язной\Pictures\ребусы\c40cba9e8d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8153521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вязной\Pictures\ребусы\getImage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052736"/>
            <a:ext cx="6912768" cy="50995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вязной\Pictures\ребусы\rebus06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72816"/>
            <a:ext cx="7488832" cy="37645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вязной\Pictures\ребусы\babochka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49288"/>
            <a:ext cx="6408712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Связной\Pictures\ребусы\rebus13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8000204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Связной\Pictures\ребусы\rebus14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68760"/>
            <a:ext cx="6984776" cy="4566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18</Words>
  <Application>Microsoft Office PowerPoint</Application>
  <PresentationFormat>Экран (4:3)</PresentationFormat>
  <Paragraphs>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Связной</dc:creator>
  <cp:lastModifiedBy>Связной</cp:lastModifiedBy>
  <cp:revision>3</cp:revision>
  <dcterms:created xsi:type="dcterms:W3CDTF">2015-04-10T11:54:16Z</dcterms:created>
  <dcterms:modified xsi:type="dcterms:W3CDTF">2015-04-12T11:40:37Z</dcterms:modified>
</cp:coreProperties>
</file>