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5" r:id="rId3"/>
    <p:sldId id="292" r:id="rId4"/>
    <p:sldId id="257" r:id="rId5"/>
    <p:sldId id="258" r:id="rId6"/>
    <p:sldId id="261" r:id="rId7"/>
    <p:sldId id="262" r:id="rId8"/>
    <p:sldId id="264" r:id="rId9"/>
    <p:sldId id="273" r:id="rId10"/>
    <p:sldId id="266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94" r:id="rId20"/>
    <p:sldId id="283" r:id="rId21"/>
    <p:sldId id="28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2CA8"/>
    <a:srgbClr val="000099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64" autoAdjust="0"/>
  </p:normalViewPr>
  <p:slideViewPr>
    <p:cSldViewPr>
      <p:cViewPr varScale="1">
        <p:scale>
          <a:sx n="46" d="100"/>
          <a:sy n="4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25D74-50E2-41DC-ADAA-24BFC8E26E36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5D142-595D-43CF-B0A2-9A07D531E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008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9A10C8-5592-4687-9D62-9E2809A7D14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loraMast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loraSlaid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gif"/><Relationship Id="rId5" Type="http://schemas.openxmlformats.org/officeDocument/2006/relationships/image" Target="../media/image11.gif"/><Relationship Id="rId4" Type="http://schemas.openxmlformats.org/officeDocument/2006/relationships/image" Target="../media/image4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429132"/>
            <a:ext cx="7772400" cy="642942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Мастер-класс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«Изготовление композиции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 технике «</a:t>
            </a:r>
            <a:r>
              <a:rPr lang="ru-RU" sz="2800" b="1" dirty="0" err="1" smtClean="0">
                <a:solidFill>
                  <a:srgbClr val="C00000"/>
                </a:solidFill>
              </a:rPr>
              <a:t>Изонить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7" y="857232"/>
            <a:ext cx="26232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85918" y="357166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ОГКОУ ФУРМАНОВСКАЯ ШКОЛА </a:t>
            </a:r>
            <a:r>
              <a:rPr lang="en-US" b="1" dirty="0" smtClean="0">
                <a:solidFill>
                  <a:srgbClr val="000099"/>
                </a:solidFill>
              </a:rPr>
              <a:t>VIII</a:t>
            </a:r>
            <a:r>
              <a:rPr lang="ru-RU" b="1" dirty="0" smtClean="0">
                <a:solidFill>
                  <a:srgbClr val="000099"/>
                </a:solidFill>
              </a:rPr>
              <a:t> ВИДА</a:t>
            </a:r>
            <a:endParaRPr lang="ru-RU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Этапы работы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Фото\IMG_2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9279" y="1500174"/>
            <a:ext cx="3619523" cy="2714644"/>
          </a:xfrm>
          <a:prstGeom prst="rect">
            <a:avLst/>
          </a:prstGeom>
          <a:noFill/>
        </p:spPr>
      </p:pic>
      <p:pic>
        <p:nvPicPr>
          <p:cNvPr id="1027" name="Picture 3" descr="F:\Фото\IMG_2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571612"/>
            <a:ext cx="3510654" cy="26329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4786322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1. Выбрать рисунок (поиск в книгах, журналах, интернет - ресурсах) или создать свой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Фото\IMG_2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928933"/>
            <a:ext cx="2786082" cy="2089561"/>
          </a:xfrm>
          <a:prstGeom prst="rect">
            <a:avLst/>
          </a:prstGeom>
          <a:noFill/>
        </p:spPr>
      </p:pic>
      <p:pic>
        <p:nvPicPr>
          <p:cNvPr id="28675" name="Picture 3" descr="F:\Фото\IMG_2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911074"/>
            <a:ext cx="2994090" cy="2245568"/>
          </a:xfrm>
          <a:prstGeom prst="rect">
            <a:avLst/>
          </a:prstGeom>
          <a:noFill/>
        </p:spPr>
      </p:pic>
      <p:pic>
        <p:nvPicPr>
          <p:cNvPr id="28676" name="Picture 4" descr="F:\Фото\IMG_2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428603"/>
            <a:ext cx="3136966" cy="2352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5429264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2. Выбрать основу будущей работы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Фото\IMG_2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7" y="785794"/>
            <a:ext cx="3333773" cy="2500330"/>
          </a:xfrm>
          <a:prstGeom prst="rect">
            <a:avLst/>
          </a:prstGeom>
          <a:noFill/>
        </p:spPr>
      </p:pic>
      <p:pic>
        <p:nvPicPr>
          <p:cNvPr id="29699" name="Picture 3" descr="F:\Фото\IMG_2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785794"/>
            <a:ext cx="3357586" cy="2518190"/>
          </a:xfrm>
          <a:prstGeom prst="rect">
            <a:avLst/>
          </a:prstGeom>
          <a:noFill/>
        </p:spPr>
      </p:pic>
      <p:pic>
        <p:nvPicPr>
          <p:cNvPr id="29700" name="Picture 4" descr="F:\Фото\IMG_20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973311" y="3955855"/>
            <a:ext cx="3071834" cy="2303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4000504"/>
            <a:ext cx="4714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3. Изобразить выбранный рисунок на листе нужного формата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4602834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4. Подобрать нити необходимого цвета и тонов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22" name="Picture 2" descr="F:\Фото\IMG_2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857232"/>
            <a:ext cx="3524275" cy="2643206"/>
          </a:xfrm>
          <a:prstGeom prst="rect">
            <a:avLst/>
          </a:prstGeom>
          <a:noFill/>
        </p:spPr>
      </p:pic>
      <p:pic>
        <p:nvPicPr>
          <p:cNvPr id="30723" name="Picture 3" descr="F:\Фото\IMG_2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48253" y="928670"/>
            <a:ext cx="3446531" cy="25848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7422" y="5072074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5. Наложить лист с эскизом на выбранную основу, закрепить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1746" name="Picture 2" descr="F:\Фото\IMG_20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571480"/>
            <a:ext cx="2779776" cy="2084832"/>
          </a:xfrm>
          <a:prstGeom prst="rect">
            <a:avLst/>
          </a:prstGeom>
          <a:noFill/>
        </p:spPr>
      </p:pic>
      <p:pic>
        <p:nvPicPr>
          <p:cNvPr id="31747" name="Picture 3" descr="F:\Фото\IMG_2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571480"/>
            <a:ext cx="2779776" cy="2084832"/>
          </a:xfrm>
          <a:prstGeom prst="rect">
            <a:avLst/>
          </a:prstGeom>
          <a:noFill/>
        </p:spPr>
      </p:pic>
      <p:pic>
        <p:nvPicPr>
          <p:cNvPr id="31748" name="Picture 4" descr="F:\Фото\IMG_20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2928934"/>
            <a:ext cx="2779776" cy="20848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4714884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6. Сделать проколы по рисунку. Расстояние между проколами 3 – 5 мм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2770" name="Picture 2" descr="F:\Фото\IMG_2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357299"/>
            <a:ext cx="3571900" cy="2678926"/>
          </a:xfrm>
          <a:prstGeom prst="rect">
            <a:avLst/>
          </a:prstGeom>
          <a:noFill/>
        </p:spPr>
      </p:pic>
      <p:pic>
        <p:nvPicPr>
          <p:cNvPr id="32771" name="Picture 3" descr="F:\Фото\IMG_2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428736"/>
            <a:ext cx="3446530" cy="25848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Фото\IMG_20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428604"/>
            <a:ext cx="2779776" cy="2084832"/>
          </a:xfrm>
          <a:prstGeom prst="rect">
            <a:avLst/>
          </a:prstGeom>
          <a:noFill/>
        </p:spPr>
      </p:pic>
      <p:pic>
        <p:nvPicPr>
          <p:cNvPr id="33795" name="Picture 3" descr="F:\Фото\IMG_2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428604"/>
            <a:ext cx="2779776" cy="2084832"/>
          </a:xfrm>
          <a:prstGeom prst="rect">
            <a:avLst/>
          </a:prstGeom>
          <a:noFill/>
        </p:spPr>
      </p:pic>
      <p:pic>
        <p:nvPicPr>
          <p:cNvPr id="33796" name="Picture 4" descr="F:\Фото\IMG_20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2857496"/>
            <a:ext cx="2779776" cy="2084832"/>
          </a:xfrm>
          <a:prstGeom prst="rect">
            <a:avLst/>
          </a:prstGeom>
          <a:noFill/>
        </p:spPr>
      </p:pic>
      <p:pic>
        <p:nvPicPr>
          <p:cNvPr id="33797" name="Picture 5" descr="F:\Фото\IMG_20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2928934"/>
            <a:ext cx="2779776" cy="20848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28638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7. Заполнить элементы рисунка, закрепляя нитки с обратной стороны скотчем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Фото\IMG_2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235869">
            <a:off x="1203488" y="1317105"/>
            <a:ext cx="2857520" cy="42148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14810" y="1428736"/>
            <a:ext cx="4786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8. Заклеить обратную сторону чистым листом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9. Готовую работу вставить в рамку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G:\Анимашки\butterfly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86" y="3000372"/>
            <a:ext cx="666750" cy="762000"/>
          </a:xfrm>
          <a:prstGeom prst="rect">
            <a:avLst/>
          </a:prstGeom>
          <a:noFill/>
        </p:spPr>
      </p:pic>
      <p:pic>
        <p:nvPicPr>
          <p:cNvPr id="5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442716">
            <a:off x="5734925" y="4978698"/>
            <a:ext cx="1066835" cy="917975"/>
          </a:xfrm>
          <a:prstGeom prst="rect">
            <a:avLst/>
          </a:prstGeom>
          <a:noFill/>
        </p:spPr>
      </p:pic>
      <p:pic>
        <p:nvPicPr>
          <p:cNvPr id="6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856493">
            <a:off x="3994051" y="555270"/>
            <a:ext cx="868453" cy="7472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857232"/>
            <a:ext cx="59293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Как хорошо, что есть таланты,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Что дарят миру красоту.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Поделки сделаны руками,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А значит дарят доброту.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5842" name="Picture 2" descr="F:\Фото\IMG_20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341332" y="3088295"/>
            <a:ext cx="3819185" cy="3214710"/>
          </a:xfrm>
          <a:prstGeom prst="rect">
            <a:avLst/>
          </a:prstGeom>
          <a:noFill/>
        </p:spPr>
      </p:pic>
      <p:pic>
        <p:nvPicPr>
          <p:cNvPr id="3074" name="Picture 2" descr="G:\Анимашки\butterfly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666750" cy="762000"/>
          </a:xfrm>
          <a:prstGeom prst="rect">
            <a:avLst/>
          </a:prstGeom>
          <a:noFill/>
        </p:spPr>
      </p:pic>
      <p:pic>
        <p:nvPicPr>
          <p:cNvPr id="3075" name="Picture 3" descr="G:\Анимашки\b4-bfly7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55186">
            <a:off x="1214414" y="5357826"/>
            <a:ext cx="1000125" cy="647700"/>
          </a:xfrm>
          <a:prstGeom prst="rect">
            <a:avLst/>
          </a:prstGeom>
          <a:noFill/>
        </p:spPr>
      </p:pic>
      <p:pic>
        <p:nvPicPr>
          <p:cNvPr id="3076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856493">
            <a:off x="7851703" y="198106"/>
            <a:ext cx="868453" cy="747274"/>
          </a:xfrm>
          <a:prstGeom prst="rect">
            <a:avLst/>
          </a:prstGeom>
          <a:noFill/>
        </p:spPr>
      </p:pic>
      <p:pic>
        <p:nvPicPr>
          <p:cNvPr id="3077" name="Picture 5" descr="G:\Анимашки\Рисунок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366495">
            <a:off x="2260325" y="3278834"/>
            <a:ext cx="775915" cy="667648"/>
          </a:xfrm>
          <a:prstGeom prst="rect">
            <a:avLst/>
          </a:prstGeom>
          <a:noFill/>
        </p:spPr>
      </p:pic>
      <p:pic>
        <p:nvPicPr>
          <p:cNvPr id="8" name="Picture 2" descr="G:\Анимашки\butterfly3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7" y="5214950"/>
            <a:ext cx="812607" cy="9286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helling\Pictures\2012-12-10\0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3086"/>
          <a:stretch/>
        </p:blipFill>
        <p:spPr bwMode="auto">
          <a:xfrm rot="16200000">
            <a:off x="1746484" y="-835943"/>
            <a:ext cx="5689368" cy="860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18864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ГИМНАСТИКА       ДЛЯ       ГЛАЗ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78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Мои рисунки\img0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286908" cy="69253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967335"/>
            <a:ext cx="71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Творите, выдумывайте, пробуйте, чтобы мир  сиял всеми красками, чтобы красота жила повсюду!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G:\Анимашки\butterfly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48" y="857232"/>
            <a:ext cx="666750" cy="762000"/>
          </a:xfrm>
          <a:prstGeom prst="rect">
            <a:avLst/>
          </a:prstGeom>
          <a:noFill/>
        </p:spPr>
      </p:pic>
      <p:pic>
        <p:nvPicPr>
          <p:cNvPr id="4099" name="Picture 3" descr="G:\Анимашки\butterfly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5143512"/>
            <a:ext cx="666750" cy="762000"/>
          </a:xfrm>
          <a:prstGeom prst="rect">
            <a:avLst/>
          </a:prstGeom>
          <a:noFill/>
        </p:spPr>
      </p:pic>
      <p:pic>
        <p:nvPicPr>
          <p:cNvPr id="4100" name="Picture 4" descr="G:\Анимашки\b4-bfly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64257">
            <a:off x="857224" y="1500174"/>
            <a:ext cx="1000125" cy="647700"/>
          </a:xfrm>
          <a:prstGeom prst="rect">
            <a:avLst/>
          </a:prstGeom>
          <a:noFill/>
        </p:spPr>
      </p:pic>
      <p:pic>
        <p:nvPicPr>
          <p:cNvPr id="4101" name="Picture 5" descr="G:\Анимашки\b4-bfly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434326">
            <a:off x="7358082" y="4429132"/>
            <a:ext cx="1000125" cy="647700"/>
          </a:xfrm>
          <a:prstGeom prst="rect">
            <a:avLst/>
          </a:prstGeom>
          <a:noFill/>
        </p:spPr>
      </p:pic>
      <p:pic>
        <p:nvPicPr>
          <p:cNvPr id="7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856493">
            <a:off x="3981949" y="784305"/>
            <a:ext cx="1246151" cy="1072270"/>
          </a:xfrm>
          <a:prstGeom prst="rect">
            <a:avLst/>
          </a:prstGeom>
          <a:noFill/>
        </p:spPr>
      </p:pic>
      <p:pic>
        <p:nvPicPr>
          <p:cNvPr id="8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068174">
            <a:off x="3994051" y="4984428"/>
            <a:ext cx="868453" cy="7472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Документы\Рисунки\Цветы\Цветы\flowerarrangeme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928802"/>
            <a:ext cx="6072205" cy="476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D42CA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Хорошего Вам настроения!</a:t>
            </a:r>
          </a:p>
        </p:txBody>
      </p:sp>
      <p:pic>
        <p:nvPicPr>
          <p:cNvPr id="4098" name="Picture 2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170891"/>
            <a:ext cx="839847" cy="757911"/>
          </a:xfrm>
          <a:prstGeom prst="rect">
            <a:avLst/>
          </a:prstGeom>
          <a:noFill/>
        </p:spPr>
      </p:pic>
      <p:pic>
        <p:nvPicPr>
          <p:cNvPr id="4099" name="Picture 3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79434" y="1606460"/>
            <a:ext cx="714380" cy="644684"/>
          </a:xfrm>
          <a:prstGeom prst="rect">
            <a:avLst/>
          </a:prstGeom>
          <a:noFill/>
        </p:spPr>
      </p:pic>
      <p:pic>
        <p:nvPicPr>
          <p:cNvPr id="4100" name="Picture 4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446717">
            <a:off x="8501090" y="6000768"/>
            <a:ext cx="390525" cy="352425"/>
          </a:xfrm>
          <a:prstGeom prst="rect">
            <a:avLst/>
          </a:prstGeom>
          <a:noFill/>
        </p:spPr>
      </p:pic>
      <p:pic>
        <p:nvPicPr>
          <p:cNvPr id="8" name="Picture 4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826712">
            <a:off x="521544" y="1304247"/>
            <a:ext cx="769429" cy="694363"/>
          </a:xfrm>
          <a:prstGeom prst="rect">
            <a:avLst/>
          </a:prstGeom>
          <a:noFill/>
        </p:spPr>
      </p:pic>
      <p:pic>
        <p:nvPicPr>
          <p:cNvPr id="9" name="Picture 4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8152550">
            <a:off x="8572528" y="6215082"/>
            <a:ext cx="390525" cy="352425"/>
          </a:xfrm>
          <a:prstGeom prst="rect">
            <a:avLst/>
          </a:prstGeom>
          <a:noFill/>
        </p:spPr>
      </p:pic>
      <p:pic>
        <p:nvPicPr>
          <p:cNvPr id="10" name="Picture 4" descr="D:\Документы\Света\МОИ РИСУНКИ\Анимашки\flower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537868">
            <a:off x="8266472" y="6131685"/>
            <a:ext cx="390525" cy="3524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85728"/>
            <a:ext cx="7143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Во всём мире с давних пор ценились вещи, сделанные вручную. В изделии, которое мастер творит своими руками, вложена его душа, его любовь, старание, пожелание добра и радости!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6866" name="Picture 2" descr="F:\Фото\IMG_20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035819" y="3679033"/>
            <a:ext cx="2357454" cy="1857388"/>
          </a:xfrm>
          <a:prstGeom prst="rect">
            <a:avLst/>
          </a:prstGeom>
          <a:noFill/>
        </p:spPr>
      </p:pic>
      <p:pic>
        <p:nvPicPr>
          <p:cNvPr id="36867" name="Picture 3" descr="F:\Фото\IMG_2039.JPG"/>
          <p:cNvPicPr>
            <a:picLocks noChangeAspect="1" noChangeArrowheads="1"/>
          </p:cNvPicPr>
          <p:nvPr/>
        </p:nvPicPr>
        <p:blipFill>
          <a:blip r:embed="rId3" cstate="email"/>
          <a:srcRect r="-2947"/>
          <a:stretch>
            <a:fillRect/>
          </a:stretch>
        </p:blipFill>
        <p:spPr bwMode="auto">
          <a:xfrm rot="5400000">
            <a:off x="2821769" y="3107529"/>
            <a:ext cx="2714644" cy="1785950"/>
          </a:xfrm>
          <a:prstGeom prst="rect">
            <a:avLst/>
          </a:prstGeom>
          <a:noFill/>
        </p:spPr>
      </p:pic>
      <p:pic>
        <p:nvPicPr>
          <p:cNvPr id="36868" name="Picture 4" descr="F:\Фото\IMG_20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857752" y="3929066"/>
            <a:ext cx="2286016" cy="1571636"/>
          </a:xfrm>
          <a:prstGeom prst="rect">
            <a:avLst/>
          </a:prstGeom>
          <a:noFill/>
        </p:spPr>
      </p:pic>
      <p:pic>
        <p:nvPicPr>
          <p:cNvPr id="36869" name="Picture 5" descr="F:\Фото\IMG_2044.JPG"/>
          <p:cNvPicPr>
            <a:picLocks noChangeAspect="1" noChangeArrowheads="1"/>
          </p:cNvPicPr>
          <p:nvPr/>
        </p:nvPicPr>
        <p:blipFill>
          <a:blip r:embed="rId5" cstate="email"/>
          <a:srcRect t="-1"/>
          <a:stretch>
            <a:fillRect/>
          </a:stretch>
        </p:blipFill>
        <p:spPr bwMode="auto">
          <a:xfrm rot="5400000">
            <a:off x="6500826" y="2928934"/>
            <a:ext cx="2571768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4822446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Нитяная графика, </a:t>
            </a:r>
            <a:r>
              <a:rPr lang="ru-RU" sz="2400" b="1" dirty="0" err="1" smtClean="0">
                <a:solidFill>
                  <a:srgbClr val="002060"/>
                </a:solidFill>
              </a:rPr>
              <a:t>изонить</a:t>
            </a:r>
            <a:r>
              <a:rPr lang="ru-RU" sz="2400" b="1" dirty="0" smtClean="0">
                <a:solidFill>
                  <a:srgbClr val="002060"/>
                </a:solidFill>
              </a:rPr>
              <a:t> (изображение нитью), ниточный дизайн – это графическое изображение, особым образом выполненное нитками на картоне или другом твёрдом основании.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4488"/>
            <a:ext cx="8229600" cy="48101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F:\IMG_1878.JPG"/>
          <p:cNvPicPr>
            <a:picLocks noChangeAspect="1" noChangeArrowheads="1"/>
          </p:cNvPicPr>
          <p:nvPr/>
        </p:nvPicPr>
        <p:blipFill>
          <a:blip r:embed="rId2" cstate="email"/>
          <a:srcRect t="-1589"/>
          <a:stretch>
            <a:fillRect/>
          </a:stretch>
        </p:blipFill>
        <p:spPr bwMode="auto">
          <a:xfrm rot="5400000">
            <a:off x="3214678" y="2428868"/>
            <a:ext cx="4000528" cy="3429024"/>
          </a:xfrm>
          <a:prstGeom prst="rect">
            <a:avLst/>
          </a:prstGeom>
          <a:noFill/>
        </p:spPr>
      </p:pic>
      <p:pic>
        <p:nvPicPr>
          <p:cNvPr id="1026" name="Picture 2" descr="G:\Анимашки\butterfly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34" y="2285992"/>
            <a:ext cx="666750" cy="762000"/>
          </a:xfrm>
          <a:prstGeom prst="rect">
            <a:avLst/>
          </a:prstGeom>
          <a:noFill/>
        </p:spPr>
      </p:pic>
      <p:pic>
        <p:nvPicPr>
          <p:cNvPr id="1027" name="Picture 3" descr="G:\Анимашки\butterfly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1285852" y="5143512"/>
            <a:ext cx="666750" cy="762000"/>
          </a:xfrm>
          <a:prstGeom prst="rect">
            <a:avLst/>
          </a:prstGeom>
          <a:noFill/>
        </p:spPr>
      </p:pic>
      <p:pic>
        <p:nvPicPr>
          <p:cNvPr id="7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143844">
            <a:off x="1355755" y="2522862"/>
            <a:ext cx="868453" cy="7472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857232"/>
            <a:ext cx="2309829" cy="173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857232"/>
            <a:ext cx="2333620" cy="169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2714620"/>
            <a:ext cx="2470548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4857760"/>
            <a:ext cx="2602628" cy="173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46" y="2786058"/>
            <a:ext cx="2416056" cy="188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72396" y="214290"/>
            <a:ext cx="128511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29190" y="4857760"/>
            <a:ext cx="255262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7620" y="2500306"/>
            <a:ext cx="2071362" cy="244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285852" y="214290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Родина </a:t>
            </a:r>
            <a:r>
              <a:rPr lang="ru-RU" sz="2400" b="1" dirty="0" err="1" smtClean="0">
                <a:solidFill>
                  <a:srgbClr val="002060"/>
                </a:solidFill>
                <a:latin typeface="+mj-lt"/>
              </a:rPr>
              <a:t>изонити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 - Великобритания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428604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Техника </a:t>
            </a:r>
            <a:r>
              <a:rPr lang="ru-RU" sz="2800" b="1" dirty="0" err="1" smtClean="0">
                <a:solidFill>
                  <a:srgbClr val="002060"/>
                </a:solidFill>
                <a:latin typeface="+mj-lt"/>
              </a:rPr>
              <a:t>изонить</a:t>
            </a:r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pPr lvl="1" algn="just"/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Для создания изображения с помощью техники </a:t>
            </a:r>
            <a:r>
              <a:rPr lang="ru-RU" sz="2000" b="1" dirty="0" err="1" smtClean="0">
                <a:solidFill>
                  <a:srgbClr val="002060"/>
                </a:solidFill>
              </a:rPr>
              <a:t>изонить</a:t>
            </a:r>
            <a:r>
              <a:rPr lang="ru-RU" sz="2000" b="1" dirty="0" smtClean="0">
                <a:solidFill>
                  <a:srgbClr val="002060"/>
                </a:solidFill>
              </a:rPr>
              <a:t>  понадобится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708920"/>
            <a:ext cx="56703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плотный картон или бархатная бумага;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ножницы;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игла;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шелковые нитки разных цветов;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клей ПВА;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линейка, циркуль, резинка, цветные и простые карандаши;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копировальная бумага, калька;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скотч;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альбомный лист;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рамка.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357166"/>
            <a:ext cx="735811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технике "</a:t>
            </a:r>
            <a:r>
              <a:rPr lang="ru-RU" b="1" dirty="0" err="1" smtClean="0">
                <a:solidFill>
                  <a:srgbClr val="002060"/>
                </a:solidFill>
              </a:rPr>
              <a:t>изонить</a:t>
            </a:r>
            <a:r>
              <a:rPr lang="ru-RU" b="1" dirty="0" smtClean="0">
                <a:solidFill>
                  <a:srgbClr val="002060"/>
                </a:solidFill>
              </a:rPr>
              <a:t>" всего два приема: заполнение угла и заполнение окружности.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Заполнение угла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428736"/>
            <a:ext cx="226887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86182" y="1142984"/>
            <a:ext cx="507209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Начертить угол.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Каждую сторону разбить на равные отрезки. Количество отрезков на каждой из сторон угла должно быть одинаковым. Ширина отрезков 3-5 мм.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Сделать проколы по намеченным линиям.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Игла с ниткой вводится в т. 1 с изнаночной стороны и опускается в т. 26, находящуюся на другой стороне угла.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Далее: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из т. 26 в т. 25;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из т. 25 в т. 2;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из т. 2 в т. 3;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из т.3 в т. 24 и так далее...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В завершении сделать большую протяжку из т. 27 в т. 1 на одной стороне и из т.27 в т.1 по другой стороне.</a:t>
            </a:r>
          </a:p>
          <a:p>
            <a:pPr marL="342900" indent="-342900">
              <a:buFont typeface="+mj-lt"/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5380672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13831" y="4186839"/>
            <a:ext cx="215861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 flipH="1">
            <a:off x="1731562" y="0"/>
            <a:ext cx="6198023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Заполнение окружности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ru-RU" sz="3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506" name="Picture 2" descr="http://best-mama.info/_pu/0/2655373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642918"/>
            <a:ext cx="1865389" cy="3643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714356"/>
            <a:ext cx="43577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Окружность делится на равные части (их должно быть четное количество).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 Выбирается любая хорда в окружности. Например, 9-24.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Иголка с ниткой вставляется в т. 9 (с изнаночной стороны), опускается в т.24, затем из т. 24 в т.1. 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Далее из т. 1 в т. 10, из т. 10 в т. 11 и так далее по окружности. Эта хорда должна "совершить" целых два круга.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4500570"/>
            <a:ext cx="38576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Основа для работы в технике "</a:t>
            </a:r>
            <a:r>
              <a:rPr lang="ru-RU" b="1" dirty="0" err="1" smtClean="0">
                <a:solidFill>
                  <a:srgbClr val="002060"/>
                </a:solidFill>
              </a:rPr>
              <a:t>изонить</a:t>
            </a:r>
            <a:r>
              <a:rPr lang="ru-RU" b="1" dirty="0" smtClean="0">
                <a:solidFill>
                  <a:srgbClr val="002060"/>
                </a:solidFill>
              </a:rPr>
              <a:t>" - готовый рисунок или самостоятельный эскиз. Любой элемент (деталь) рисунка можно разбить на уже знакомые нам - угол и окружность.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000372"/>
            <a:ext cx="1805741" cy="342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2976" y="785794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"ИЗОНИТЬ"?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б у нас  спросили.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нитью по картону   шить,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б вам  объяснили.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3076" name="Picture 4" descr="F:\Фото\IMG_20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466026" y="3177916"/>
            <a:ext cx="3706368" cy="2779776"/>
          </a:xfrm>
          <a:prstGeom prst="rect">
            <a:avLst/>
          </a:prstGeom>
          <a:noFill/>
        </p:spPr>
      </p:pic>
      <p:pic>
        <p:nvPicPr>
          <p:cNvPr id="4" name="Picture 4" descr="G:\Анимашки\Рисунок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550847">
            <a:off x="1959354" y="4833596"/>
            <a:ext cx="1157557" cy="996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</Template>
  <TotalTime>962</TotalTime>
  <Words>382</Words>
  <Application>Microsoft Office PowerPoint</Application>
  <PresentationFormat>Экран (4:3)</PresentationFormat>
  <Paragraphs>58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Flora</vt:lpstr>
      <vt:lpstr> Мастер-класс «Изготовление композиции  в технике «Изонить»</vt:lpstr>
      <vt:lpstr>Слайд 2</vt:lpstr>
      <vt:lpstr>Слайд 3</vt:lpstr>
      <vt:lpstr>  Нитяная графика, изонить (изображение нитью), ниточный дизайн – это графическое изображение, особым образом выполненное нитками на картоне или другом твёрдом основании.</vt:lpstr>
      <vt:lpstr>Слайд 5</vt:lpstr>
      <vt:lpstr>Слайд 6</vt:lpstr>
      <vt:lpstr>Слайд 7</vt:lpstr>
      <vt:lpstr>Слайд 8</vt:lpstr>
      <vt:lpstr>Слайд 9</vt:lpstr>
      <vt:lpstr>Этапы работы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работа  по художественно-эстетическому направлению по теме «Изонить»</dc:title>
  <dc:creator>Master</dc:creator>
  <cp:lastModifiedBy>Win7</cp:lastModifiedBy>
  <cp:revision>79</cp:revision>
  <dcterms:created xsi:type="dcterms:W3CDTF">2011-05-23T19:52:00Z</dcterms:created>
  <dcterms:modified xsi:type="dcterms:W3CDTF">2017-02-08T18:52:10Z</dcterms:modified>
</cp:coreProperties>
</file>