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6"/>
  </p:notesMasterIdLst>
  <p:sldIdLst>
    <p:sldId id="256" r:id="rId2"/>
    <p:sldId id="257" r:id="rId3"/>
    <p:sldId id="263" r:id="rId4"/>
    <p:sldId id="281" r:id="rId5"/>
    <p:sldId id="260" r:id="rId6"/>
    <p:sldId id="282" r:id="rId7"/>
    <p:sldId id="261" r:id="rId8"/>
    <p:sldId id="262" r:id="rId9"/>
    <p:sldId id="283" r:id="rId10"/>
    <p:sldId id="264" r:id="rId11"/>
    <p:sldId id="268" r:id="rId12"/>
    <p:sldId id="259" r:id="rId13"/>
    <p:sldId id="284" r:id="rId14"/>
    <p:sldId id="265" r:id="rId15"/>
    <p:sldId id="267" r:id="rId16"/>
    <p:sldId id="286" r:id="rId17"/>
    <p:sldId id="266" r:id="rId18"/>
    <p:sldId id="285" r:id="rId19"/>
    <p:sldId id="258" r:id="rId20"/>
    <p:sldId id="269" r:id="rId21"/>
    <p:sldId id="270" r:id="rId22"/>
    <p:sldId id="271" r:id="rId23"/>
    <p:sldId id="287" r:id="rId24"/>
    <p:sldId id="272" r:id="rId25"/>
    <p:sldId id="288" r:id="rId26"/>
    <p:sldId id="273" r:id="rId27"/>
    <p:sldId id="274" r:id="rId28"/>
    <p:sldId id="289" r:id="rId29"/>
    <p:sldId id="275" r:id="rId30"/>
    <p:sldId id="280" r:id="rId31"/>
    <p:sldId id="276" r:id="rId32"/>
    <p:sldId id="277" r:id="rId33"/>
    <p:sldId id="278" r:id="rId34"/>
    <p:sldId id="27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B9B1D-997F-4FCB-85B3-9E1C112C4945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E982E-34F0-49F6-B889-09A937CCDB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E982E-34F0-49F6-B889-09A937CCDB3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D76770-6C45-4296-AF74-066BA7624B2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17CE9D3-FE7D-4B43-B709-EA9C8453F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tage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0"/>
            <a:ext cx="9144000" cy="6912864"/>
          </a:xfrm>
          <a:prstGeom prst="rect">
            <a:avLst/>
          </a:prstGeom>
        </p:spPr>
      </p:pic>
      <p:pic>
        <p:nvPicPr>
          <p:cNvPr id="5" name="Рисунок 4" descr="2319_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7554" y="2571744"/>
            <a:ext cx="2469462" cy="39290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928670"/>
            <a:ext cx="8286808" cy="278608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Театральный кружок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4822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2214554"/>
            <a:ext cx="7068229" cy="253336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«Петрушка»</a:t>
            </a:r>
            <a:endParaRPr lang="ru-RU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0"/>
            <a:ext cx="868296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МОУ «Социокультурный центр» с. Лопхари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94716" y="6273225"/>
            <a:ext cx="60492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Руководитель: И. С. Русмиленко.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29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1643050"/>
            <a:ext cx="8286808" cy="4954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39197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апреля. </a:t>
            </a: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смеха.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_028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285728"/>
            <a:ext cx="3643338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_028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7356" y="2786058"/>
            <a:ext cx="7000892" cy="38473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28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357166"/>
            <a:ext cx="8263386" cy="4143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_030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3306" y="3214686"/>
            <a:ext cx="5286412" cy="33950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1643050"/>
            <a:ext cx="77223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Мы гостей всех в гости звали, </a:t>
            </a:r>
          </a:p>
          <a:p>
            <a:r>
              <a:rPr lang="ru-RU" sz="4000" dirty="0" smtClean="0">
                <a:solidFill>
                  <a:srgbClr val="FFC000"/>
                </a:solidFill>
              </a:rPr>
              <a:t>Песни пели, танцевали. </a:t>
            </a:r>
          </a:p>
          <a:p>
            <a:r>
              <a:rPr lang="ru-RU" sz="4000" dirty="0" smtClean="0">
                <a:solidFill>
                  <a:srgbClr val="FFC000"/>
                </a:solidFill>
              </a:rPr>
              <a:t>Веселились всем на диво.</a:t>
            </a:r>
          </a:p>
          <a:p>
            <a:r>
              <a:rPr lang="ru-RU" sz="4000" dirty="0" smtClean="0">
                <a:solidFill>
                  <a:srgbClr val="FFC000"/>
                </a:solidFill>
              </a:rPr>
              <a:t>И одеты мы красиво.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SC_044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1714489"/>
            <a:ext cx="8572560" cy="47890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214290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Ворна хатл – вороний день</a:t>
            </a:r>
            <a:endParaRPr lang="ru-RU" sz="5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SC_04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8" y="214290"/>
            <a:ext cx="3214710" cy="35308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_045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2500306"/>
            <a:ext cx="6230012" cy="4143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478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1857364"/>
            <a:ext cx="82153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Дети здоровы, время подходит,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Гости собрались, праздник приходит.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 нашей школе много улыбок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Вот оно счастье! Нет его слаще!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_047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500174"/>
            <a:ext cx="6072230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571604" y="214290"/>
            <a:ext cx="34047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Концерт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1357298"/>
            <a:ext cx="2520241" cy="448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</a:t>
            </a:r>
          </a:p>
          <a:p>
            <a:pPr algn="ctr">
              <a:lnSpc>
                <a:spcPct val="150000"/>
              </a:lnSpc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всей</a:t>
            </a:r>
          </a:p>
          <a:p>
            <a:pPr algn="ctr">
              <a:lnSpc>
                <a:spcPct val="150000"/>
              </a:lnSpc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уши!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857364"/>
            <a:ext cx="778290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В </a:t>
            </a:r>
            <a:r>
              <a:rPr lang="ru-RU" sz="3600" dirty="0" err="1" smtClean="0">
                <a:solidFill>
                  <a:srgbClr val="00B050"/>
                </a:solidFill>
              </a:rPr>
              <a:t>Лопхаринской</a:t>
            </a:r>
            <a:r>
              <a:rPr lang="ru-RU" sz="3600" dirty="0" smtClean="0">
                <a:solidFill>
                  <a:srgbClr val="00B050"/>
                </a:solidFill>
              </a:rPr>
              <a:t> нашей школе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Маскарад для всех гостей.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И на праздник здесь собрались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Много взрослых и гостей.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DSC_046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2500306"/>
            <a:ext cx="8501122" cy="39849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428604"/>
            <a:ext cx="8625183" cy="9848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Прощание с БУКВАРЁМ</a:t>
            </a:r>
            <a:endParaRPr lang="ru-RU" sz="5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478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14414" y="500042"/>
            <a:ext cx="6661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работы кружка: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57298"/>
            <a:ext cx="8149988" cy="477053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FontTx/>
              <a:buChar char="-"/>
            </a:pPr>
            <a:endParaRPr lang="ru-RU" sz="2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Tx/>
              <a:buChar char="-"/>
            </a:pP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Художественно-эстетическое воспитание;</a:t>
            </a:r>
          </a:p>
          <a:p>
            <a:pPr>
              <a:buFontTx/>
              <a:buChar char="-"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Развитие творческих способностей уч-ся,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ктивности, артистизма и музыкальности;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-Раскрытие творческого потенциала школь-</a:t>
            </a:r>
          </a:p>
          <a:p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2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иков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Формирование личностных качеств</a:t>
            </a:r>
            <a:r>
              <a:rPr lang="ru-RU" sz="3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3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Tx/>
              <a:buChar char="-"/>
            </a:pPr>
            <a:endParaRPr lang="ru-RU" sz="3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3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FontTx/>
              <a:buChar char="-"/>
            </a:pPr>
            <a:endParaRPr lang="ru-RU" sz="3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4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48" y="1000108"/>
            <a:ext cx="8001024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43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86" y="1857364"/>
            <a:ext cx="7643866" cy="4572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4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04" y="714356"/>
            <a:ext cx="6072230" cy="55369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83" y="0"/>
            <a:ext cx="915478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1643050"/>
            <a:ext cx="85266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 победой судьба твоя сплавлена,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Защитница Родины верная,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Армия наша славная…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DSC_09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1142984"/>
            <a:ext cx="8429652" cy="53678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142976" y="214290"/>
            <a:ext cx="6740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 Мая. День Победы.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15478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157161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1357298"/>
            <a:ext cx="862928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Без фото жизнь была б скучна,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Сера, а прошлое забыто.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Живет себе моя страна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На кадрах праздника и быта.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89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1357298"/>
            <a:ext cx="6072230" cy="52512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9057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 танкиста – три веселых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928670"/>
            <a:ext cx="995999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друга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95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2071678"/>
            <a:ext cx="8643966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83" y="0"/>
            <a:ext cx="915478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2214554"/>
            <a:ext cx="621356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Мы опять на этом месте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Собрались сегодня вместе!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Всем известно, что у нас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Каждый мастер, каждый ас!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DSC_026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2500306"/>
            <a:ext cx="8072494" cy="4000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500166" y="285728"/>
            <a:ext cx="575926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семьи.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642918"/>
            <a:ext cx="394210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Задачи:</a:t>
            </a:r>
            <a:endParaRPr lang="ru-RU" sz="60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000240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-Способствовать проявлению и развитию творческих способностей учащихся;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-Привлекать учащихся к совместной деятельности;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-Воздействовать на развитие мировоззренческой стороны личности.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-Создавать условия для раскрытия и развития потенциала личности ребенка.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-Формировать полноценное понимание основ здорового образа жизни;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-Прививать чувство коллективизма и взаимовыручки.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SC_025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1285860"/>
            <a:ext cx="6858048" cy="48940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2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4" y="1142984"/>
            <a:ext cx="7500990" cy="54224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025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4" y="1214422"/>
            <a:ext cx="7429552" cy="544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28670"/>
            <a:ext cx="9262472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Наши достижения:</a:t>
            </a: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1 место – номинации «Мисс Осень -2014»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 место – номинация «Лучший чтец»;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 место – конкурс чтецов «Стихи о России»;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 место – конкурс «Образ осени»;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 место – номинация «Осенние мотивы»;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 место – конкурсы «Новогодний кабинет»;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«Новогодняя газета»;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«Самая оригинальная сказка»;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«Снежная фигура»;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Диплом 1 степени в конкурсе театрализованной </a:t>
            </a:r>
            <a:r>
              <a:rPr lang="ru-RU" sz="2000" dirty="0" err="1" smtClean="0">
                <a:solidFill>
                  <a:schemeClr val="bg1"/>
                </a:solidFill>
              </a:rPr>
              <a:t>воен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ной песни «Нам дороги эти позабыть нельзя»;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 место – в конкурсе «Песни Великой Отечественной войны» ;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Победители школьного конкурса «Класс года – 2015» в номинации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«Активная жизненная позиция».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1928802"/>
            <a:ext cx="642836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Вот настал момент прощанья,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Будет краткой наша речь: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Говорим всем: «До свиданья,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До счастливых новых встреч!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642918"/>
            <a:ext cx="62865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 нашем кружке «Петрушка»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Сегодня решили вам поведать, рассказать.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веселее, умнее и приятней-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Нет в целом свете, вы должны узнать.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Вечера, игры, встречи,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Концерты, праздники, беседы по душам.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Все наш «Петрушка» нам поможет.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Тепло и радость дарит нам.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SC_18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500306"/>
            <a:ext cx="7286676" cy="3743613"/>
          </a:xfrm>
          <a:prstGeom prst="rect">
            <a:avLst/>
          </a:prstGeom>
        </p:spPr>
      </p:pic>
      <p:pic>
        <p:nvPicPr>
          <p:cNvPr id="6" name="Рисунок 5" descr="DSC_183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6645" y="2786034"/>
            <a:ext cx="1607355" cy="407196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00100" y="571480"/>
            <a:ext cx="721523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Новогодняя сказка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78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0660" y="1428736"/>
            <a:ext cx="82333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Нам до армии, ребята,-</a:t>
            </a:r>
          </a:p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Словно до Луны пешком!</a:t>
            </a:r>
          </a:p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Лучше сядем, помечтаем</a:t>
            </a:r>
          </a:p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об армии рядком!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_245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2357430"/>
            <a:ext cx="8553480" cy="4009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0"/>
            <a:ext cx="8172430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23 февраля </a:t>
            </a:r>
          </a:p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День защитника отечества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fons.ru-18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_250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215106" cy="4714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_25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0694" y="2780553"/>
            <a:ext cx="3643306" cy="40774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_3b8d84b5bf85a15f0b6eb3f630441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1500174"/>
            <a:ext cx="69855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Наш артист всегда готов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Показать уменье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И нешуточное рвенье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К пляске, сценке, песне, шутке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И веселой прибаутке.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296</TotalTime>
  <Words>504</Words>
  <Application>Microsoft Office PowerPoint</Application>
  <PresentationFormat>Экран (4:3)</PresentationFormat>
  <Paragraphs>97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ZVR</dc:creator>
  <cp:lastModifiedBy>Студент 14</cp:lastModifiedBy>
  <cp:revision>36</cp:revision>
  <dcterms:created xsi:type="dcterms:W3CDTF">2015-05-18T03:44:46Z</dcterms:created>
  <dcterms:modified xsi:type="dcterms:W3CDTF">2017-02-08T07:41:51Z</dcterms:modified>
</cp:coreProperties>
</file>