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80" d="100"/>
          <a:sy n="80" d="100"/>
        </p:scale>
        <p:origin x="-864" y="-5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DC1264-6445-4518-871E-345C2867DABD}" type="datetimeFigureOut">
              <a:rPr lang="ru-RU" smtClean="0"/>
              <a:t>07.02.2017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E36E3F-387F-42E8-A97F-1DA102B1759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F660BA6-9C27-4504-A8C4-233387C67F54}" type="datetime1">
              <a:rPr lang="ru-RU" smtClean="0"/>
              <a:t>07.02.2017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r>
              <a:rPr lang="ru-RU" smtClean="0"/>
              <a:t>@Рябинина Ульяна, МБОУ Елизовская НШ №5</a:t>
            </a: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CD35E81-4C32-4200-9389-01A49790D7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8254A7-6B03-4F96-BE22-6D5B3D903216}" type="datetime1">
              <a:rPr lang="ru-RU" smtClean="0"/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@Рябинина Ульяна, МБОУ Елизовская НШ №5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D35E81-4C32-4200-9389-01A49790D7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F0EF24-3864-4890-9D3A-FDB7D4161BF1}" type="datetime1">
              <a:rPr lang="ru-RU" smtClean="0"/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@Рябинина Ульяна, МБОУ Елизовская НШ №5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D35E81-4C32-4200-9389-01A49790D7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C5B8A8-9FEE-493E-8CD9-E1E04753BBD1}" type="datetime1">
              <a:rPr lang="ru-RU" smtClean="0"/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@Рябинина Ульяна, МБОУ Елизовская НШ №5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D35E81-4C32-4200-9389-01A49790D70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62814F-EA7F-4F97-B83E-A11F8A9F47BF}" type="datetime1">
              <a:rPr lang="ru-RU" smtClean="0"/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@Рябинина Ульяна, МБОУ Елизовская НШ №5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D35E81-4C32-4200-9389-01A49790D70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76B909-10E8-4872-AEBC-D51C6F69371C}" type="datetime1">
              <a:rPr lang="ru-RU" smtClean="0"/>
              <a:t>07.02.2017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@Рябинина Ульяна, МБОУ Елизовская НШ №5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D35E81-4C32-4200-9389-01A49790D70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FDC563-C77D-4006-94E5-62AC191CF944}" type="datetime1">
              <a:rPr lang="ru-RU" smtClean="0"/>
              <a:t>07.02.2017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@Рябинина Ульяна, МБОУ Елизовская НШ №5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D35E81-4C32-4200-9389-01A49790D7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C0FCE4-0763-4EAE-82E0-312D9F2493B6}" type="datetime1">
              <a:rPr lang="ru-RU" smtClean="0"/>
              <a:t>07.02.2017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@Рябинина Ульяна, МБОУ Елизовская НШ №5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D35E81-4C32-4200-9389-01A49790D70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77C0F9-60C7-4396-BD37-8A6CDE55C4DD}" type="datetime1">
              <a:rPr lang="ru-RU" smtClean="0"/>
              <a:t>07.02.2017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@Рябинина Ульяна, МБОУ Елизовская НШ №5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D35E81-4C32-4200-9389-01A49790D7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E60ECA7-913A-45CE-AD2E-C17EEE4F3659}" type="datetime1">
              <a:rPr lang="ru-RU" smtClean="0"/>
              <a:t>07.02.2017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@Рябинина Ульяна, МБОУ Елизовская НШ №5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D35E81-4C32-4200-9389-01A49790D7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30BF01E-1E5B-428B-89D5-1C07626284F4}" type="datetime1">
              <a:rPr lang="ru-RU" smtClean="0"/>
              <a:t>07.02.2017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ru-RU" smtClean="0"/>
              <a:t>@Рябинина Ульяна, МБОУ Елизовская НШ №5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CD35E81-4C32-4200-9389-01A49790D70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61C60934-2148-40E8-8DDE-B3419E1B5F04}" type="datetime1">
              <a:rPr lang="ru-RU" smtClean="0"/>
              <a:t>07.02.2017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lang="ru-RU" smtClean="0"/>
              <a:t>@Рябинина Ульяна, МБОУ Елизовская НШ №5</a:t>
            </a: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CD35E81-4C32-4200-9389-01A49790D70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cat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1928802"/>
            <a:ext cx="4572032" cy="264320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357818" y="4214818"/>
            <a:ext cx="3357554" cy="200026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This is my cat. Its name is </a:t>
            </a:r>
            <a:r>
              <a:rPr lang="en-US" dirty="0" err="1" smtClean="0"/>
              <a:t>Manya</a:t>
            </a:r>
            <a:r>
              <a:rPr lang="en-US" dirty="0" smtClean="0"/>
              <a:t>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1571612"/>
            <a:ext cx="3643338" cy="250033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000628" y="3571876"/>
            <a:ext cx="3429024" cy="242889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@Рябинина Ульяна, МБОУ </a:t>
            </a:r>
            <a:r>
              <a:rPr lang="ru-RU" dirty="0" err="1" smtClean="0"/>
              <a:t>Елизовская</a:t>
            </a:r>
            <a:r>
              <a:rPr lang="ru-RU" dirty="0" smtClean="0"/>
              <a:t> НШ №5</a:t>
            </a:r>
            <a:endParaRPr lang="ru-RU" dirty="0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My cat</a:t>
            </a:r>
            <a:r>
              <a:rPr lang="ru-RU" dirty="0" smtClean="0"/>
              <a:t> </a:t>
            </a:r>
            <a:r>
              <a:rPr lang="en-US" dirty="0" smtClean="0"/>
              <a:t>is very clever. It can </a:t>
            </a:r>
            <a:r>
              <a:rPr lang="en-US" dirty="0" err="1" smtClean="0"/>
              <a:t>jump,run</a:t>
            </a:r>
            <a:r>
              <a:rPr lang="en-US" dirty="0" smtClean="0"/>
              <a:t> and climb.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2071678"/>
            <a:ext cx="4143404" cy="28575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429256" y="4143380"/>
            <a:ext cx="3143272" cy="221457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cat is funny and beautiful.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1714488"/>
            <a:ext cx="4357718" cy="257176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357818" y="4214818"/>
            <a:ext cx="3429024" cy="221457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Manya</a:t>
            </a:r>
            <a:r>
              <a:rPr lang="en-US" dirty="0" smtClean="0"/>
              <a:t> likes </a:t>
            </a:r>
            <a:r>
              <a:rPr lang="ru-RU" dirty="0" smtClean="0"/>
              <a:t> </a:t>
            </a:r>
            <a:r>
              <a:rPr lang="en-US" dirty="0" smtClean="0"/>
              <a:t>to play </a:t>
            </a:r>
            <a:r>
              <a:rPr lang="en-US" dirty="0" smtClean="0"/>
              <a:t>and sleep.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1500174"/>
            <a:ext cx="3929090" cy="235745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286248" y="3429000"/>
            <a:ext cx="3857652" cy="250033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5214942" y="6492875"/>
            <a:ext cx="2350681" cy="365125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80</TotalTime>
  <Words>47</Words>
  <Application>Microsoft Office PowerPoint</Application>
  <PresentationFormat>Экран (4:3)</PresentationFormat>
  <Paragraphs>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Открытая</vt:lpstr>
      <vt:lpstr>My cat</vt:lpstr>
      <vt:lpstr>This is my cat. Its name is Manya.</vt:lpstr>
      <vt:lpstr>My cat is very clever. It can jump,run and climb.</vt:lpstr>
      <vt:lpstr>My cat is funny and beautiful. </vt:lpstr>
      <vt:lpstr>Manya likes  to play and sleep.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Гена</dc:creator>
  <cp:lastModifiedBy>Зам. Дир</cp:lastModifiedBy>
  <cp:revision>9</cp:revision>
  <dcterms:created xsi:type="dcterms:W3CDTF">2016-02-29T07:21:30Z</dcterms:created>
  <dcterms:modified xsi:type="dcterms:W3CDTF">2017-02-07T07:32:02Z</dcterms:modified>
</cp:coreProperties>
</file>