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8" r:id="rId3"/>
    <p:sldId id="261" r:id="rId4"/>
    <p:sldId id="263" r:id="rId5"/>
    <p:sldId id="262" r:id="rId6"/>
    <p:sldId id="259" r:id="rId7"/>
    <p:sldId id="265" r:id="rId8"/>
    <p:sldId id="266" r:id="rId9"/>
    <p:sldId id="267" r:id="rId10"/>
  </p:sldIdLst>
  <p:sldSz cx="6858000" cy="9144000" type="screen4x3"/>
  <p:notesSz cx="7112000" cy="10247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12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09" autoAdjust="0"/>
    <p:restoredTop sz="86250" autoAdjust="0"/>
  </p:normalViewPr>
  <p:slideViewPr>
    <p:cSldViewPr>
      <p:cViewPr varScale="1">
        <p:scale>
          <a:sx n="38" d="100"/>
          <a:sy n="38" d="100"/>
        </p:scale>
        <p:origin x="-446" y="-77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1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82220" cy="513659"/>
          </a:xfrm>
          <a:prstGeom prst="rect">
            <a:avLst/>
          </a:prstGeom>
        </p:spPr>
        <p:txBody>
          <a:bodyPr vert="horz" lIns="192618" tIns="96309" rIns="192618" bIns="96309" rtlCol="0"/>
          <a:lstStyle>
            <a:lvl1pPr algn="l">
              <a:defRPr sz="25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4029781" y="1"/>
            <a:ext cx="3082220" cy="513659"/>
          </a:xfrm>
          <a:prstGeom prst="rect">
            <a:avLst/>
          </a:prstGeom>
        </p:spPr>
        <p:txBody>
          <a:bodyPr vert="horz" lIns="192618" tIns="96309" rIns="192618" bIns="96309" rtlCol="0"/>
          <a:lstStyle>
            <a:lvl1pPr algn="r">
              <a:defRPr sz="2500"/>
            </a:lvl1pPr>
          </a:lstStyle>
          <a:p>
            <a:fld id="{9E5A7B6C-4175-4901-9156-BADE191A8F7B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733657"/>
            <a:ext cx="3082220" cy="510427"/>
          </a:xfrm>
          <a:prstGeom prst="rect">
            <a:avLst/>
          </a:prstGeom>
        </p:spPr>
        <p:txBody>
          <a:bodyPr vert="horz" lIns="192618" tIns="96309" rIns="192618" bIns="96309" rtlCol="0" anchor="b"/>
          <a:lstStyle>
            <a:lvl1pPr algn="l">
              <a:defRPr sz="25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4029781" y="9733657"/>
            <a:ext cx="3082220" cy="510427"/>
          </a:xfrm>
          <a:prstGeom prst="rect">
            <a:avLst/>
          </a:prstGeom>
        </p:spPr>
        <p:txBody>
          <a:bodyPr vert="horz" lIns="192618" tIns="96309" rIns="192618" bIns="96309" rtlCol="0" anchor="b"/>
          <a:lstStyle>
            <a:lvl1pPr algn="r">
              <a:defRPr sz="2500"/>
            </a:lvl1pPr>
          </a:lstStyle>
          <a:p>
            <a:fld id="{3A7F5265-88DE-4399-A785-6453F7D178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2298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82220" cy="513659"/>
          </a:xfrm>
          <a:prstGeom prst="rect">
            <a:avLst/>
          </a:prstGeom>
        </p:spPr>
        <p:txBody>
          <a:bodyPr vert="horz" lIns="192618" tIns="96309" rIns="192618" bIns="96309" rtlCol="0"/>
          <a:lstStyle>
            <a:lvl1pPr algn="l">
              <a:defRPr sz="25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9781" y="1"/>
            <a:ext cx="3082220" cy="513659"/>
          </a:xfrm>
          <a:prstGeom prst="rect">
            <a:avLst/>
          </a:prstGeom>
        </p:spPr>
        <p:txBody>
          <a:bodyPr vert="horz" lIns="192618" tIns="96309" rIns="192618" bIns="96309" rtlCol="0"/>
          <a:lstStyle>
            <a:lvl1pPr algn="r">
              <a:defRPr sz="2500"/>
            </a:lvl1pPr>
          </a:lstStyle>
          <a:p>
            <a:fld id="{1CE97796-69A5-4742-A10F-05866E3125F4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16138" y="768350"/>
            <a:ext cx="2882900" cy="384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92618" tIns="96309" rIns="192618" bIns="9630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11553" y="4868444"/>
            <a:ext cx="5688896" cy="4609998"/>
          </a:xfrm>
          <a:prstGeom prst="rect">
            <a:avLst/>
          </a:prstGeom>
        </p:spPr>
        <p:txBody>
          <a:bodyPr vert="horz" lIns="192618" tIns="96309" rIns="192618" bIns="9630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733657"/>
            <a:ext cx="3082220" cy="510427"/>
          </a:xfrm>
          <a:prstGeom prst="rect">
            <a:avLst/>
          </a:prstGeom>
        </p:spPr>
        <p:txBody>
          <a:bodyPr vert="horz" lIns="192618" tIns="96309" rIns="192618" bIns="96309" rtlCol="0" anchor="b"/>
          <a:lstStyle>
            <a:lvl1pPr algn="l">
              <a:defRPr sz="25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9781" y="9733657"/>
            <a:ext cx="3082220" cy="510427"/>
          </a:xfrm>
          <a:prstGeom prst="rect">
            <a:avLst/>
          </a:prstGeom>
        </p:spPr>
        <p:txBody>
          <a:bodyPr vert="horz" lIns="192618" tIns="96309" rIns="192618" bIns="96309" rtlCol="0" anchor="b"/>
          <a:lstStyle>
            <a:lvl1pPr algn="r">
              <a:defRPr sz="2500"/>
            </a:lvl1pPr>
          </a:lstStyle>
          <a:p>
            <a:fld id="{BCDB9E37-D041-4969-B518-ABCAD527B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471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DB9E37-D041-4969-B518-ABCAD527BB0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615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F4695-0E42-49B6-92C2-4F7294489580}" type="datetimeFigureOut">
              <a:rPr lang="ru-RU" smtClean="0"/>
              <a:pPr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Табличка 7"/>
          <p:cNvSpPr/>
          <p:nvPr/>
        </p:nvSpPr>
        <p:spPr>
          <a:xfrm>
            <a:off x="134634" y="251520"/>
            <a:ext cx="6534726" cy="8640960"/>
          </a:xfrm>
          <a:prstGeom prst="plaqu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0"/>
          </a:gradFill>
          <a:ln w="38100">
            <a:solidFill>
              <a:srgbClr val="C0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clip_image001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628" y="6876256"/>
            <a:ext cx="1200144" cy="2133589"/>
          </a:xfrm>
          <a:prstGeom prst="rect">
            <a:avLst/>
          </a:prstGeom>
        </p:spPr>
      </p:pic>
      <p:pic>
        <p:nvPicPr>
          <p:cNvPr id="10" name="Рисунок 9" descr="x_68f70433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240" y="7057179"/>
            <a:ext cx="1127856" cy="1947127"/>
          </a:xfrm>
          <a:prstGeom prst="rect">
            <a:avLst/>
          </a:prstGeom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8892648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kalendar-1sentyabrya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97252" y="155509"/>
            <a:ext cx="1227029" cy="2112235"/>
          </a:xfrm>
          <a:prstGeom prst="rect">
            <a:avLst/>
          </a:prstGeom>
        </p:spPr>
      </p:pic>
      <p:pic>
        <p:nvPicPr>
          <p:cNvPr id="13" name="Рисунок 12" descr="s12518111.jpg"/>
          <p:cNvPicPr>
            <a:picLocks noChangeAspect="1"/>
          </p:cNvPicPr>
          <p:nvPr/>
        </p:nvPicPr>
        <p:blipFill>
          <a:blip r:embed="rId1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30149">
            <a:off x="129411" y="-25885"/>
            <a:ext cx="1024348" cy="247223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10000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Detskaya_patrioticheskaya-G._Struve.__.mp3" TargetMode="Externa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Detskaya_patrioticheskaya-G._Struve._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858000" y="-406400"/>
            <a:ext cx="228600" cy="4064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98730" y="2939819"/>
            <a:ext cx="4975959" cy="1783152"/>
          </a:xfrm>
          <a:prstGeom prst="rect">
            <a:avLst/>
          </a:prstGeom>
          <a:noFill/>
        </p:spPr>
        <p:txBody>
          <a:bodyPr wrap="none">
            <a:prstTxWarp prst="textPlain">
              <a:avLst>
                <a:gd name="adj" fmla="val 48246"/>
              </a:avLst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7200" b="1" dirty="0" smtClean="0">
                <a:ln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Мы живём в России</a:t>
            </a:r>
            <a:endParaRPr lang="ru-RU" sz="7200" b="1" dirty="0">
              <a:ln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94335" y="6434667"/>
            <a:ext cx="2568178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60910" y="4476749"/>
            <a:ext cx="3429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slow" advClick="0" advTm="1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8" descr="pzgerbpc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30838" y="1861975"/>
            <a:ext cx="2173258" cy="242199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8640" y="2411760"/>
            <a:ext cx="36421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У России величавой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На гербе орёл двуглавый,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Чтоб на запад на восток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Он смотреть бы сразу мог.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Сильный, мудрый он и гордый.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Он – России дух свободный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39557" y="1600365"/>
            <a:ext cx="9644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Герб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36606" y="203884"/>
            <a:ext cx="36646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Символы государства 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780" y="4932040"/>
            <a:ext cx="2833997" cy="1760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0838" y="4443085"/>
            <a:ext cx="2036763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4615" y="4973600"/>
            <a:ext cx="3324745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Click="0" advTm="1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4744" y="1142977"/>
            <a:ext cx="46085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r>
              <a:rPr lang="ru-RU" dirty="0" smtClean="0"/>
              <a:t>Россия – священная наша держава,</a:t>
            </a:r>
            <a:br>
              <a:rPr lang="ru-RU" dirty="0" smtClean="0"/>
            </a:br>
            <a:r>
              <a:rPr lang="ru-RU" dirty="0" smtClean="0"/>
              <a:t>Россия – любимая наша страна.</a:t>
            </a:r>
            <a:br>
              <a:rPr lang="ru-RU" dirty="0" smtClean="0"/>
            </a:br>
            <a:r>
              <a:rPr lang="ru-RU" dirty="0" smtClean="0"/>
              <a:t>Могучая воля, великая слава –</a:t>
            </a:r>
            <a:br>
              <a:rPr lang="ru-RU" dirty="0" smtClean="0"/>
            </a:br>
            <a:r>
              <a:rPr lang="ru-RU" dirty="0" smtClean="0"/>
              <a:t>Твое достоянье на все времена!</a:t>
            </a:r>
          </a:p>
          <a:p>
            <a:pPr algn="ctr">
              <a:buNone/>
              <a:defRPr/>
            </a:pPr>
            <a:r>
              <a:rPr lang="ru-RU" i="1" dirty="0" smtClean="0"/>
              <a:t>Припев</a:t>
            </a:r>
            <a:r>
              <a:rPr lang="ru-RU" dirty="0" smtClean="0"/>
              <a:t>:</a:t>
            </a:r>
          </a:p>
          <a:p>
            <a:pPr algn="ctr">
              <a:buNone/>
              <a:defRPr/>
            </a:pPr>
            <a:r>
              <a:rPr lang="ru-RU" dirty="0" smtClean="0"/>
              <a:t>Славься, Отечество наше свободное,</a:t>
            </a:r>
            <a:br>
              <a:rPr lang="ru-RU" dirty="0" smtClean="0"/>
            </a:br>
            <a:r>
              <a:rPr lang="ru-RU" dirty="0" smtClean="0"/>
              <a:t>Братских народов союз вековой,</a:t>
            </a:r>
            <a:br>
              <a:rPr lang="ru-RU" dirty="0" smtClean="0"/>
            </a:br>
            <a:r>
              <a:rPr lang="ru-RU" dirty="0" smtClean="0"/>
              <a:t>Предками данная мудрость народная!</a:t>
            </a:r>
            <a:br>
              <a:rPr lang="ru-RU" dirty="0" smtClean="0"/>
            </a:br>
            <a:r>
              <a:rPr lang="ru-RU" dirty="0" smtClean="0"/>
              <a:t>Славься, страна! Мы гордимся тобой!</a:t>
            </a:r>
          </a:p>
          <a:p>
            <a:pPr algn="ctr">
              <a:buNone/>
              <a:defRPr/>
            </a:pPr>
            <a:endParaRPr lang="ru-RU" dirty="0" smtClean="0"/>
          </a:p>
          <a:p>
            <a:pPr algn="ctr">
              <a:buNone/>
              <a:defRPr/>
            </a:pPr>
            <a:r>
              <a:rPr lang="ru-RU" dirty="0" smtClean="0"/>
              <a:t>От южных морей до полярного края</a:t>
            </a:r>
            <a:br>
              <a:rPr lang="ru-RU" dirty="0" smtClean="0"/>
            </a:br>
            <a:r>
              <a:rPr lang="ru-RU" dirty="0" smtClean="0"/>
              <a:t>Раскинулись наши леса и поля.</a:t>
            </a:r>
            <a:br>
              <a:rPr lang="ru-RU" dirty="0" smtClean="0"/>
            </a:br>
            <a:r>
              <a:rPr lang="ru-RU" dirty="0" smtClean="0"/>
              <a:t>Одна ты на свете! Одна ты такая –</a:t>
            </a:r>
            <a:br>
              <a:rPr lang="ru-RU" dirty="0" smtClean="0"/>
            </a:br>
            <a:r>
              <a:rPr lang="ru-RU" dirty="0" smtClean="0"/>
              <a:t>Хранимая Богом родная земля!</a:t>
            </a:r>
          </a:p>
          <a:p>
            <a:pPr algn="ctr">
              <a:buNone/>
              <a:defRPr/>
            </a:pPr>
            <a:r>
              <a:rPr lang="ru-RU" i="1" dirty="0" smtClean="0"/>
              <a:t>Припев.</a:t>
            </a:r>
            <a:endParaRPr lang="ru-RU" dirty="0" smtClean="0"/>
          </a:p>
          <a:p>
            <a:pPr algn="ctr">
              <a:buNone/>
              <a:defRPr/>
            </a:pPr>
            <a:r>
              <a:rPr lang="ru-RU" dirty="0" smtClean="0"/>
              <a:t>Широкий простор для мечты и для жизни</a:t>
            </a:r>
            <a:br>
              <a:rPr lang="ru-RU" dirty="0" smtClean="0"/>
            </a:br>
            <a:r>
              <a:rPr lang="ru-RU" dirty="0" smtClean="0"/>
              <a:t>Грядущие нам открывают года.</a:t>
            </a:r>
            <a:br>
              <a:rPr lang="ru-RU" dirty="0" smtClean="0"/>
            </a:br>
            <a:r>
              <a:rPr lang="ru-RU" dirty="0" smtClean="0"/>
              <a:t>Нам силу дает наша верность Отчизне.</a:t>
            </a:r>
            <a:br>
              <a:rPr lang="ru-RU" dirty="0" smtClean="0"/>
            </a:br>
            <a:r>
              <a:rPr lang="ru-RU" dirty="0" smtClean="0"/>
              <a:t>Так было, так есть и так будет всегда!</a:t>
            </a:r>
          </a:p>
          <a:p>
            <a:pPr algn="ctr">
              <a:buNone/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86058" y="666723"/>
            <a:ext cx="11251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Гимн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 advClick="0" advTm="1000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Пользователь\Desktop\5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339" y="2285984"/>
            <a:ext cx="3487733" cy="485778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77072" y="2476486"/>
            <a:ext cx="23523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День России – это главный государственный праздник. Это праздник свободы, мира и согласия всех людей. Это праздник настоящего и будущего нашей страны. Отмечается ежегодно 12 июня.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78901" y="857224"/>
            <a:ext cx="20895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День России</a:t>
            </a:r>
            <a:endParaRPr lang="ru-RU" sz="2800" dirty="0"/>
          </a:p>
        </p:txBody>
      </p:sp>
    </p:spTree>
  </p:cSld>
  <p:clrMapOvr>
    <a:masterClrMapping/>
  </p:clrMapOvr>
  <p:transition spd="slow" advClick="0" advTm="10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Леха\Saved Games\Desktop\фото- осень 2012 г\SAM_20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04" y="2285984"/>
            <a:ext cx="2678926" cy="4000528"/>
          </a:xfrm>
          <a:prstGeom prst="rect">
            <a:avLst/>
          </a:prstGeom>
          <a:noFill/>
        </p:spPr>
      </p:pic>
      <p:pic>
        <p:nvPicPr>
          <p:cNvPr id="3" name="Picture 2" descr="C:\Users\Леха\Saved Games\Desktop\фото- осень 2012 г\SAM_20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86" y="3238491"/>
            <a:ext cx="2815848" cy="419102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64011" y="1120197"/>
            <a:ext cx="5040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FF0000"/>
                </a:solidFill>
              </a:rPr>
              <a:t>Родина - место, где родился и вырос;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                         где жили предки;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                         страна, в которой живёшь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Click="0" advTm="10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 flipV="1">
            <a:off x="296466" y="380971"/>
            <a:ext cx="6210876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800" dirty="0">
              <a:latin typeface="Monotype Corsiva" pitchFamily="66" charset="0"/>
            </a:endParaRPr>
          </a:p>
          <a:p>
            <a:pPr algn="ctr">
              <a:defRPr/>
            </a:pPr>
            <a:endParaRPr lang="ru-RU" dirty="0">
              <a:latin typeface="Monotype Corsiva" pitchFamily="66" charset="0"/>
            </a:endParaRPr>
          </a:p>
          <a:p>
            <a:pPr algn="ctr">
              <a:defRPr/>
            </a:pPr>
            <a:endParaRPr lang="ru-RU" sz="2800" b="1" i="1" dirty="0">
              <a:latin typeface="Monotype Corsiva" pitchFamily="66" charset="0"/>
            </a:endParaRPr>
          </a:p>
        </p:txBody>
      </p:sp>
      <p:pic>
        <p:nvPicPr>
          <p:cNvPr id="3" name="Picture 6" descr="DSCN327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3017" y="1047727"/>
            <a:ext cx="2173248" cy="2238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73771" y="2085788"/>
            <a:ext cx="32842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Что мы Родиной зовём?      </a:t>
            </a:r>
          </a:p>
          <a:p>
            <a:pPr algn="ctr"/>
            <a:r>
              <a:rPr lang="ru-RU" dirty="0" smtClean="0"/>
              <a:t> Наши праздники и песни,</a:t>
            </a:r>
          </a:p>
          <a:p>
            <a:pPr algn="ctr"/>
            <a:r>
              <a:rPr lang="ru-RU" dirty="0" smtClean="0"/>
              <a:t>Поле с тонким колоском,    </a:t>
            </a:r>
          </a:p>
          <a:p>
            <a:pPr algn="ctr"/>
            <a:r>
              <a:rPr lang="ru-RU" dirty="0" smtClean="0"/>
              <a:t>  Тёплый вечер за окном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6466" y="3971836"/>
            <a:ext cx="31054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Кедры, пихты, сосняки.</a:t>
            </a:r>
          </a:p>
          <a:p>
            <a:r>
              <a:rPr lang="ru-RU" dirty="0"/>
              <a:t>Лось рогатый у реки.</a:t>
            </a:r>
          </a:p>
          <a:p>
            <a:r>
              <a:rPr lang="ru-RU" dirty="0"/>
              <a:t>Куропатка бьёт крылом,</a:t>
            </a:r>
          </a:p>
          <a:p>
            <a:r>
              <a:rPr lang="ru-RU" dirty="0"/>
              <a:t>По реке плывёт паром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9490" y="3540590"/>
            <a:ext cx="2192791" cy="2615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720" y="6156176"/>
            <a:ext cx="2769538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10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68760" y="1763688"/>
            <a:ext cx="4608512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/>
              <a:t> Наше Отечество</a:t>
            </a:r>
          </a:p>
          <a:p>
            <a:pPr algn="just"/>
            <a:r>
              <a:rPr lang="ru-RU" sz="2800" dirty="0" smtClean="0"/>
              <a:t>   </a:t>
            </a:r>
            <a:r>
              <a:rPr lang="ru-RU" dirty="0" smtClean="0"/>
              <a:t>Наше отечество, наша Родина – матушка Россия.</a:t>
            </a:r>
          </a:p>
          <a:p>
            <a:pPr algn="just"/>
            <a:r>
              <a:rPr lang="ru-RU" dirty="0" smtClean="0"/>
              <a:t>    Отечеством мы зовём Россию потому, что в ней жили испокон веку отцы наши и деды. </a:t>
            </a:r>
          </a:p>
          <a:p>
            <a:pPr algn="just"/>
            <a:r>
              <a:rPr lang="ru-RU" dirty="0" smtClean="0"/>
              <a:t>    Родиной мы зовём её потому, что в ней мы родились, в ней говорят родным языком, и всё в ней для нас родное. А матерью – потому, что она вскормила нас своим хлебом, вспоила своими водами, выучила своему языку. Как мать она защищает и бережёт нас от всяких врагов…</a:t>
            </a:r>
          </a:p>
          <a:p>
            <a:pPr algn="just"/>
            <a:r>
              <a:rPr lang="ru-RU" dirty="0" smtClean="0"/>
              <a:t>    Много есть на свете и кроме России всяких хороших государств и земель, но одна у человека родная мать – одна у него и родина.</a:t>
            </a:r>
          </a:p>
          <a:p>
            <a:r>
              <a:rPr lang="ru-RU" dirty="0" smtClean="0"/>
              <a:t>  </a:t>
            </a:r>
          </a:p>
          <a:p>
            <a:r>
              <a:rPr lang="ru-RU" sz="2800" dirty="0" smtClean="0"/>
              <a:t>                  К. Д. Ушинский</a:t>
            </a:r>
            <a:endParaRPr lang="ru-RU" dirty="0"/>
          </a:p>
        </p:txBody>
      </p:sp>
    </p:spTree>
  </p:cSld>
  <p:clrMapOvr>
    <a:masterClrMapping/>
  </p:clrMapOvr>
  <p:transition spd="slow" advClick="0" advTm="10000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64587" y="761973"/>
            <a:ext cx="20684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СТОЛИЦА -</a:t>
            </a:r>
            <a:endParaRPr lang="ru-RU" dirty="0"/>
          </a:p>
        </p:txBody>
      </p:sp>
      <p:pic>
        <p:nvPicPr>
          <p:cNvPr id="3" name="Picture 6" descr="moscow_000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1914" y="2239301"/>
            <a:ext cx="4423349" cy="460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381914" y="1131305"/>
            <a:ext cx="442335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ГЛАВНЫЙ ГОРОД  ГОСУДАРСТВА</a:t>
            </a:r>
          </a:p>
          <a:p>
            <a:pPr algn="ctr"/>
            <a:r>
              <a:rPr lang="ru-RU" sz="4800" dirty="0" smtClean="0">
                <a:latin typeface="Monotype Corsiva" pitchFamily="66" charset="0"/>
              </a:rPr>
              <a:t>Москва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61929" y="7308304"/>
            <a:ext cx="32737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Москва – это Красная площадь.</a:t>
            </a:r>
          </a:p>
          <a:p>
            <a:r>
              <a:rPr lang="ru-RU" dirty="0" smtClean="0"/>
              <a:t>Москва – это башни Кремля.</a:t>
            </a:r>
          </a:p>
          <a:p>
            <a:r>
              <a:rPr lang="ru-RU" dirty="0" smtClean="0"/>
              <a:t>Москва – это сердце России,</a:t>
            </a:r>
          </a:p>
          <a:p>
            <a:r>
              <a:rPr lang="ru-RU" dirty="0" smtClean="0"/>
              <a:t>Которое любит тебя.</a:t>
            </a:r>
            <a:endParaRPr lang="ru-RU" dirty="0"/>
          </a:p>
        </p:txBody>
      </p:sp>
    </p:spTree>
  </p:cSld>
  <p:clrMapOvr>
    <a:masterClrMapping/>
  </p:clrMapOvr>
  <p:transition spd="slow" advClick="0" advTm="1000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2736" y="1403648"/>
            <a:ext cx="4608512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Россия, Россия, Россия </a:t>
            </a:r>
          </a:p>
          <a:p>
            <a:pPr algn="ctr"/>
            <a:endParaRPr lang="ru-RU" dirty="0" smtClean="0"/>
          </a:p>
          <a:p>
            <a:pPr algn="ctr"/>
            <a:r>
              <a:rPr lang="ru-RU" b="1" dirty="0" smtClean="0"/>
              <a:t>Нет края на свете красивей,</a:t>
            </a:r>
            <a:endParaRPr lang="ru-RU" dirty="0" smtClean="0"/>
          </a:p>
          <a:p>
            <a:pPr algn="ctr"/>
            <a:r>
              <a:rPr lang="ru-RU" b="1" dirty="0" smtClean="0"/>
              <a:t>Нет Родины в мире светлей!</a:t>
            </a:r>
            <a:endParaRPr lang="ru-RU" dirty="0" smtClean="0"/>
          </a:p>
          <a:p>
            <a:pPr algn="ctr"/>
            <a:r>
              <a:rPr lang="ru-RU" b="1" dirty="0" smtClean="0"/>
              <a:t>Россия, Россия, Россия, –</a:t>
            </a:r>
            <a:endParaRPr lang="ru-RU" dirty="0" smtClean="0"/>
          </a:p>
          <a:p>
            <a:pPr algn="ctr"/>
            <a:r>
              <a:rPr lang="ru-RU" b="1" dirty="0" smtClean="0"/>
              <a:t>Что может быть сердцу милей?</a:t>
            </a:r>
            <a:endParaRPr lang="ru-RU" dirty="0" smtClean="0"/>
          </a:p>
          <a:p>
            <a:pPr algn="ctr"/>
            <a:r>
              <a:rPr lang="ru-RU" b="1" dirty="0" smtClean="0"/>
              <a:t>Кто был тебе равен по силе?</a:t>
            </a:r>
            <a:endParaRPr lang="ru-RU" dirty="0" smtClean="0"/>
          </a:p>
          <a:p>
            <a:pPr algn="ctr"/>
            <a:r>
              <a:rPr lang="ru-RU" b="1" dirty="0" smtClean="0"/>
              <a:t>Терпел пораженья любой!</a:t>
            </a:r>
            <a:endParaRPr lang="ru-RU" dirty="0" smtClean="0"/>
          </a:p>
          <a:p>
            <a:pPr algn="ctr"/>
            <a:r>
              <a:rPr lang="ru-RU" b="1" dirty="0" smtClean="0"/>
              <a:t>Россия, Россия, Россия, –</a:t>
            </a:r>
            <a:endParaRPr lang="ru-RU" dirty="0" smtClean="0"/>
          </a:p>
          <a:p>
            <a:pPr algn="ctr"/>
            <a:r>
              <a:rPr lang="ru-RU" b="1" dirty="0" smtClean="0"/>
              <a:t>Мы в горе и счастье – с тобой!</a:t>
            </a:r>
            <a:endParaRPr lang="ru-RU" dirty="0" smtClean="0"/>
          </a:p>
          <a:p>
            <a:pPr algn="ctr"/>
            <a:r>
              <a:rPr lang="ru-RU" b="1" dirty="0" smtClean="0"/>
              <a:t>Россия! Как Синюю птицу,</a:t>
            </a:r>
            <a:endParaRPr lang="ru-RU" dirty="0" smtClean="0"/>
          </a:p>
          <a:p>
            <a:pPr algn="ctr"/>
            <a:r>
              <a:rPr lang="ru-RU" b="1" dirty="0" smtClean="0"/>
              <a:t>Тебя бережём мы и чтим,</a:t>
            </a:r>
            <a:endParaRPr lang="ru-RU" dirty="0" smtClean="0"/>
          </a:p>
          <a:p>
            <a:pPr algn="ctr"/>
            <a:r>
              <a:rPr lang="ru-RU" b="1" dirty="0" smtClean="0"/>
              <a:t>А если нарушат границу,</a:t>
            </a:r>
            <a:endParaRPr lang="ru-RU" dirty="0" smtClean="0"/>
          </a:p>
          <a:p>
            <a:pPr algn="ctr"/>
            <a:r>
              <a:rPr lang="ru-RU" b="1" dirty="0" smtClean="0"/>
              <a:t>Мы грудью тебя защитим!</a:t>
            </a:r>
            <a:endParaRPr lang="ru-RU" dirty="0" smtClean="0"/>
          </a:p>
          <a:p>
            <a:pPr algn="ctr"/>
            <a:r>
              <a:rPr lang="ru-RU" b="1" dirty="0" smtClean="0"/>
              <a:t>И если бы нас вдруг спросили:</a:t>
            </a:r>
            <a:endParaRPr lang="ru-RU" dirty="0" smtClean="0"/>
          </a:p>
          <a:p>
            <a:pPr algn="ctr"/>
            <a:r>
              <a:rPr lang="ru-RU" b="1" dirty="0" smtClean="0"/>
              <a:t>"А чем дорога вам страна?"</a:t>
            </a:r>
            <a:endParaRPr lang="ru-RU" dirty="0" smtClean="0"/>
          </a:p>
          <a:p>
            <a:pPr algn="ctr"/>
            <a:r>
              <a:rPr lang="ru-RU" b="1" dirty="0" smtClean="0"/>
              <a:t>– Да тем, что для всех нас Россия,</a:t>
            </a:r>
            <a:endParaRPr lang="ru-RU" dirty="0" smtClean="0"/>
          </a:p>
          <a:p>
            <a:pPr algn="ctr"/>
            <a:r>
              <a:rPr lang="ru-RU" b="1" dirty="0" smtClean="0"/>
              <a:t>Как мама родная, – одна!</a:t>
            </a:r>
          </a:p>
          <a:p>
            <a:pPr algn="ctr"/>
            <a:endParaRPr lang="ru-RU" dirty="0" smtClean="0"/>
          </a:p>
          <a:p>
            <a:pPr algn="ctr"/>
            <a:r>
              <a:rPr lang="ru-RU" b="1" i="1" dirty="0" smtClean="0"/>
              <a:t>(В. </a:t>
            </a:r>
            <a:r>
              <a:rPr lang="ru-RU" b="1" i="1" u="sng" dirty="0" err="1" smtClean="0"/>
              <a:t>Гудимов</a:t>
            </a:r>
            <a:r>
              <a:rPr lang="ru-RU" b="1" i="1" dirty="0" smtClean="0"/>
              <a:t>)</a:t>
            </a:r>
            <a:endParaRPr lang="ru-RU" dirty="0"/>
          </a:p>
        </p:txBody>
      </p:sp>
    </p:spTree>
  </p:cSld>
  <p:clrMapOvr>
    <a:masterClrMapping/>
  </p:clrMapOvr>
  <p:transition spd="slow" advClick="0" advTm="10000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кина Л. П. Шаблон школьный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школьный 2</Template>
  <TotalTime>287</TotalTime>
  <Words>405</Words>
  <Application>Microsoft Office PowerPoint</Application>
  <PresentationFormat>Экран (4:3)</PresentationFormat>
  <Paragraphs>66</Paragraphs>
  <Slides>9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Фокина Л. П. Шаблон школьный 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Леха</dc:creator>
  <cp:lastModifiedBy>Админ</cp:lastModifiedBy>
  <cp:revision>21</cp:revision>
  <cp:lastPrinted>2016-10-23T10:02:02Z</cp:lastPrinted>
  <dcterms:created xsi:type="dcterms:W3CDTF">2013-03-28T16:10:54Z</dcterms:created>
  <dcterms:modified xsi:type="dcterms:W3CDTF">2016-11-20T16:08:13Z</dcterms:modified>
</cp:coreProperties>
</file>