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Картинки по запросу красивые картинки на день матери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500562" y="4929198"/>
            <a:ext cx="41434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Усманова</a:t>
            </a:r>
            <a:r>
              <a:rPr lang="ru-RU" dirty="0" smtClean="0"/>
              <a:t> А. Н. воспитатель </a:t>
            </a:r>
          </a:p>
          <a:p>
            <a:r>
              <a:rPr lang="ru-RU" dirty="0" err="1" smtClean="0"/>
              <a:t>Зилаирская</a:t>
            </a:r>
            <a:r>
              <a:rPr lang="ru-RU" dirty="0" smtClean="0"/>
              <a:t> коррекционная школа-интернат для обучающихся с ОВЗ. 2016 год</a:t>
            </a:r>
            <a:endParaRPr lang="ru-RU" dirty="0"/>
          </a:p>
        </p:txBody>
      </p:sp>
    </p:spTree>
  </p:cSld>
  <p:clrMapOvr>
    <a:masterClrMapping/>
  </p:clrMapOvr>
  <p:transition advTm="30669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Картинки по запросу красивые картинки на день матер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295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1107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0935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Похожее изображение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024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красивые картинки на день матер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1106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01156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116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Картинки по запросу красивые картинки на день матер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Картинки по запросу красивые картинки на день матери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116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0451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Картинки по запросу красивые картинки на день матер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0733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059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и по запросу красивые картинки на день матер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0311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Картинки по запросу красивые картинки на день матер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077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Картинки по запросу красивые картинки на день матери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99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1571612"/>
            <a:ext cx="62865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артинки по запросу красивые картинки на день матер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94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Картинки по запросу красивые картинки на день матер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91" y="1071546"/>
            <a:ext cx="9179791" cy="5786454"/>
          </a:xfrm>
          <a:prstGeom prst="rect">
            <a:avLst/>
          </a:prstGeom>
          <a:noFill/>
        </p:spPr>
      </p:pic>
    </p:spTree>
  </p:cSld>
  <p:clrMapOvr>
    <a:masterClrMapping/>
  </p:clrMapOvr>
  <p:transition advTm="2992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и по запросу красивые картинки на день матер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071546"/>
            <a:ext cx="6286544" cy="5286412"/>
          </a:xfrm>
          <a:prstGeom prst="rect">
            <a:avLst/>
          </a:prstGeom>
          <a:noFill/>
        </p:spPr>
      </p:pic>
    </p:spTree>
  </p:cSld>
  <p:clrMapOvr>
    <a:masterClrMapping/>
  </p:clrMapOvr>
  <p:transition advTm="30608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Картинки по запросу красивые картинки на день матер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643710"/>
          </a:xfrm>
          <a:prstGeom prst="rect">
            <a:avLst/>
          </a:prstGeom>
          <a:noFill/>
        </p:spPr>
      </p:pic>
    </p:spTree>
  </p:cSld>
  <p:clrMapOvr>
    <a:masterClrMapping/>
  </p:clrMapOvr>
  <p:transition advTm="30311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0717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0795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0701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149</TotalTime>
  <Words>22</Words>
  <PresentationFormat>Экран (4:3)</PresentationFormat>
  <Paragraphs>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Диксон</dc:creator>
  <cp:lastModifiedBy>Диксон</cp:lastModifiedBy>
  <cp:revision>12</cp:revision>
  <dcterms:created xsi:type="dcterms:W3CDTF">2016-11-24T03:48:25Z</dcterms:created>
  <dcterms:modified xsi:type="dcterms:W3CDTF">2017-01-25T17:08:09Z</dcterms:modified>
</cp:coreProperties>
</file>