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4000" b="1" i="1" dirty="0" smtClean="0"/>
              <a:t>Спи, Аленушка, спи, красавица!</a:t>
            </a:r>
          </a:p>
          <a:p>
            <a:pPr marL="342900" indent="-342900" algn="ctr">
              <a:buAutoNum type="arabicPeriod"/>
            </a:pPr>
            <a:r>
              <a:rPr lang="ru-RU" sz="4000" b="1" i="1" dirty="0" smtClean="0"/>
              <a:t>Что стоишь, качаясь, тонкая рябина?</a:t>
            </a:r>
          </a:p>
          <a:p>
            <a:pPr marL="342900" indent="-342900" algn="ctr">
              <a:buAutoNum type="arabicPeriod"/>
            </a:pPr>
            <a:r>
              <a:rPr lang="ru-RU" sz="4000" b="1" i="1" dirty="0" smtClean="0"/>
              <a:t>Я люблю тебя, жизнь!</a:t>
            </a:r>
          </a:p>
          <a:p>
            <a:pPr marL="342900" indent="-342900" algn="ctr">
              <a:buAutoNum type="arabicPeriod"/>
            </a:pPr>
            <a:r>
              <a:rPr lang="ru-RU" sz="4000" b="1" i="1" dirty="0" smtClean="0"/>
              <a:t>Свет мой, зеркальце, скажи</a:t>
            </a:r>
          </a:p>
          <a:p>
            <a:pPr algn="ctr"/>
            <a:r>
              <a:rPr lang="ru-RU" sz="4000" b="1" i="1" dirty="0" smtClean="0"/>
              <a:t>Да всю правду доложи…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50848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Обращение может быть выражено: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1) сущ. </a:t>
            </a:r>
            <a:r>
              <a:rPr lang="ru-RU" sz="4800" b="1" dirty="0" err="1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ариц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. и собств. в им.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.;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2) </a:t>
            </a:r>
            <a:r>
              <a:rPr lang="ru-RU" sz="4800" b="1" dirty="0" err="1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ущ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 + прил. в им. п. 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996952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Личные местоимения </a:t>
            </a:r>
            <a:r>
              <a:rPr lang="ru-RU" sz="4400" u="sng" dirty="0" smtClean="0">
                <a:solidFill>
                  <a:schemeClr val="accent2">
                    <a:lumMod val="50000"/>
                  </a:schemeClr>
                </a:solidFill>
              </a:rPr>
              <a:t>не являются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 обращением!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2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Ты всех милее, румяней и белее.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20486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Ты,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царица</a:t>
            </a:r>
            <a:r>
              <a:rPr lang="ru-RU" sz="4800" dirty="0" smtClean="0"/>
              <a:t>, всех </a:t>
            </a:r>
            <a:r>
              <a:rPr lang="ru-RU" sz="4800" dirty="0"/>
              <a:t>милее, румяней и белее.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186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Найдите предложения с обращениями.</a:t>
            </a:r>
          </a:p>
          <a:p>
            <a:pPr algn="ctr"/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b="1" dirty="0" smtClean="0"/>
              <a:t>Слушай Незнайка выручи меня отсюда.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Эй братец загораешь?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Получай свою одежду товарищ по несчастью.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Скажи Незнайка какая муха тебя укусила?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Цветик, научи меня сочинять стихи.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9617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7048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b="1" dirty="0" smtClean="0"/>
              <a:t>Не трещите морозы в заповедном бору.</a:t>
            </a:r>
          </a:p>
          <a:p>
            <a:pPr marL="342900" indent="-342900">
              <a:buAutoNum type="arabicPeriod"/>
            </a:pPr>
            <a:r>
              <a:rPr lang="ru-RU" sz="4400" b="1" dirty="0" smtClean="0"/>
              <a:t>К утру мороз крепчал.</a:t>
            </a:r>
          </a:p>
          <a:p>
            <a:pPr marL="342900" indent="-342900">
              <a:buAutoNum type="arabicPeriod"/>
            </a:pPr>
            <a:r>
              <a:rPr lang="ru-RU" sz="4400" b="1" dirty="0" smtClean="0"/>
              <a:t>Вылезайте муравьи после зимней стужи. </a:t>
            </a:r>
          </a:p>
          <a:p>
            <a:pPr marL="342900" indent="-342900">
              <a:buAutoNum type="arabicPeriod"/>
            </a:pPr>
            <a:r>
              <a:rPr lang="ru-RU" sz="4400" b="1" dirty="0" smtClean="0"/>
              <a:t>Муравьи санитары леса.</a:t>
            </a:r>
          </a:p>
          <a:p>
            <a:pPr marL="342900" indent="-342900">
              <a:buAutoNum type="arabicPeriod"/>
            </a:pPr>
            <a:r>
              <a:rPr lang="ru-RU" sz="4400" b="1" dirty="0" smtClean="0"/>
              <a:t>Догорай костер дотла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2719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150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WORK</cp:lastModifiedBy>
  <cp:revision>3</cp:revision>
  <dcterms:modified xsi:type="dcterms:W3CDTF">2011-11-29T15:15:35Z</dcterms:modified>
</cp:coreProperties>
</file>