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7"/>
  </p:notesMasterIdLst>
  <p:sldIdLst>
    <p:sldId id="256" r:id="rId2"/>
    <p:sldId id="261" r:id="rId3"/>
    <p:sldId id="282" r:id="rId4"/>
    <p:sldId id="265" r:id="rId5"/>
    <p:sldId id="266" r:id="rId6"/>
    <p:sldId id="269" r:id="rId7"/>
    <p:sldId id="276" r:id="rId8"/>
    <p:sldId id="281" r:id="rId9"/>
    <p:sldId id="294" r:id="rId10"/>
    <p:sldId id="278" r:id="rId11"/>
    <p:sldId id="270" r:id="rId12"/>
    <p:sldId id="293" r:id="rId13"/>
    <p:sldId id="284" r:id="rId14"/>
    <p:sldId id="287" r:id="rId15"/>
    <p:sldId id="277" r:id="rId16"/>
    <p:sldId id="289" r:id="rId17"/>
    <p:sldId id="264" r:id="rId18"/>
    <p:sldId id="283" r:id="rId19"/>
    <p:sldId id="274" r:id="rId20"/>
    <p:sldId id="285" r:id="rId21"/>
    <p:sldId id="279" r:id="rId22"/>
    <p:sldId id="272" r:id="rId23"/>
    <p:sldId id="290" r:id="rId24"/>
    <p:sldId id="291" r:id="rId25"/>
    <p:sldId id="26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>
      <p:cViewPr varScale="1">
        <p:scale>
          <a:sx n="63" d="100"/>
          <a:sy n="63" d="100"/>
        </p:scale>
        <p:origin x="96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3DF74A-9358-456C-9ABB-6A4FF9C3B514}" type="doc">
      <dgm:prSet loTypeId="urn:microsoft.com/office/officeart/2005/8/layout/hierarchy2" loCatId="hierarchy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FFBDB61F-134C-4258-A210-481E83D3C39D}">
      <dgm:prSet custT="1"/>
      <dgm:spPr/>
      <dgm:t>
        <a:bodyPr/>
        <a:lstStyle/>
        <a:p>
          <a:pPr rtl="0"/>
          <a:r>
            <a:rPr lang="ru-RU" sz="2000" dirty="0" smtClean="0"/>
            <a:t>Формы  взаимодействия ДОУ с семьей</a:t>
          </a:r>
          <a:r>
            <a:rPr lang="ru-RU" sz="1400" dirty="0" smtClean="0"/>
            <a:t>.    </a:t>
          </a:r>
          <a:endParaRPr lang="ru-RU" sz="1400" i="1" dirty="0"/>
        </a:p>
      </dgm:t>
    </dgm:pt>
    <dgm:pt modelId="{C46FD294-0D1D-4021-A48D-ECC6E612BDEB}" type="parTrans" cxnId="{AEA2952C-BB79-45E9-BDF0-8012084DCEE4}">
      <dgm:prSet/>
      <dgm:spPr/>
      <dgm:t>
        <a:bodyPr/>
        <a:lstStyle/>
        <a:p>
          <a:endParaRPr lang="ru-RU"/>
        </a:p>
      </dgm:t>
    </dgm:pt>
    <dgm:pt modelId="{C84AC0C0-761D-4CA3-B914-9785324BCF20}" type="sibTrans" cxnId="{AEA2952C-BB79-45E9-BDF0-8012084DCEE4}">
      <dgm:prSet/>
      <dgm:spPr/>
      <dgm:t>
        <a:bodyPr/>
        <a:lstStyle/>
        <a:p>
          <a:endParaRPr lang="ru-RU"/>
        </a:p>
      </dgm:t>
    </dgm:pt>
    <dgm:pt modelId="{9E4D2B91-C32F-4DAD-AB1A-EB2DAEA29CA5}">
      <dgm:prSet/>
      <dgm:spPr/>
      <dgm:t>
        <a:bodyPr/>
        <a:lstStyle/>
        <a:p>
          <a:r>
            <a:rPr lang="ru-RU" i="1" dirty="0" smtClean="0"/>
            <a:t>Информационно-аналитические</a:t>
          </a:r>
        </a:p>
      </dgm:t>
    </dgm:pt>
    <dgm:pt modelId="{FF87BFD3-C14B-4676-A83D-739685826480}" type="parTrans" cxnId="{0140DF07-2344-49B3-B5E0-98492C69DEA0}">
      <dgm:prSet/>
      <dgm:spPr/>
      <dgm:t>
        <a:bodyPr/>
        <a:lstStyle/>
        <a:p>
          <a:endParaRPr lang="ru-RU"/>
        </a:p>
      </dgm:t>
    </dgm:pt>
    <dgm:pt modelId="{23D3CD7B-B529-49A7-A89D-4BD78928E3BC}" type="sibTrans" cxnId="{0140DF07-2344-49B3-B5E0-98492C69DEA0}">
      <dgm:prSet/>
      <dgm:spPr/>
      <dgm:t>
        <a:bodyPr/>
        <a:lstStyle/>
        <a:p>
          <a:endParaRPr lang="ru-RU"/>
        </a:p>
      </dgm:t>
    </dgm:pt>
    <dgm:pt modelId="{84907433-8AA4-43DB-92B3-F9C1EB622D6E}">
      <dgm:prSet/>
      <dgm:spPr/>
      <dgm:t>
        <a:bodyPr/>
        <a:lstStyle/>
        <a:p>
          <a:r>
            <a:rPr lang="ru-RU" i="1" dirty="0" smtClean="0"/>
            <a:t>Познавательные</a:t>
          </a:r>
        </a:p>
      </dgm:t>
    </dgm:pt>
    <dgm:pt modelId="{39786C4C-FD4C-459A-8B73-F1897DF3939E}" type="parTrans" cxnId="{EC628311-D0F9-4648-A575-6ABF0862F229}">
      <dgm:prSet/>
      <dgm:spPr/>
      <dgm:t>
        <a:bodyPr/>
        <a:lstStyle/>
        <a:p>
          <a:endParaRPr lang="ru-RU"/>
        </a:p>
      </dgm:t>
    </dgm:pt>
    <dgm:pt modelId="{B9598B2F-D06F-4857-A98F-D900AC74C9C3}" type="sibTrans" cxnId="{EC628311-D0F9-4648-A575-6ABF0862F229}">
      <dgm:prSet/>
      <dgm:spPr/>
      <dgm:t>
        <a:bodyPr/>
        <a:lstStyle/>
        <a:p>
          <a:endParaRPr lang="ru-RU"/>
        </a:p>
      </dgm:t>
    </dgm:pt>
    <dgm:pt modelId="{68D8DF6E-879E-46BC-AB47-5B6B95905D62}">
      <dgm:prSet/>
      <dgm:spPr/>
      <dgm:t>
        <a:bodyPr/>
        <a:lstStyle/>
        <a:p>
          <a:r>
            <a:rPr lang="ru-RU" i="1" dirty="0" err="1" smtClean="0"/>
            <a:t>Досуговые</a:t>
          </a:r>
          <a:r>
            <a:rPr lang="ru-RU" i="1" dirty="0" smtClean="0"/>
            <a:t>                      </a:t>
          </a:r>
        </a:p>
      </dgm:t>
    </dgm:pt>
    <dgm:pt modelId="{AF4DB374-86C7-49C5-A974-A8A006C8BD61}" type="parTrans" cxnId="{010285B0-9F09-4396-87B0-BB933E16720C}">
      <dgm:prSet/>
      <dgm:spPr/>
      <dgm:t>
        <a:bodyPr/>
        <a:lstStyle/>
        <a:p>
          <a:endParaRPr lang="ru-RU"/>
        </a:p>
      </dgm:t>
    </dgm:pt>
    <dgm:pt modelId="{4115FDC1-D691-4BCC-9485-38A9BF7A7B42}" type="sibTrans" cxnId="{010285B0-9F09-4396-87B0-BB933E16720C}">
      <dgm:prSet/>
      <dgm:spPr/>
      <dgm:t>
        <a:bodyPr/>
        <a:lstStyle/>
        <a:p>
          <a:endParaRPr lang="ru-RU"/>
        </a:p>
      </dgm:t>
    </dgm:pt>
    <dgm:pt modelId="{03188C5C-CAA7-4410-95F9-0DBD4EC103C8}">
      <dgm:prSet/>
      <dgm:spPr/>
      <dgm:t>
        <a:bodyPr/>
        <a:lstStyle/>
        <a:p>
          <a:r>
            <a:rPr lang="ru-RU" i="1" dirty="0" smtClean="0"/>
            <a:t>Наглядно-информационные </a:t>
          </a:r>
        </a:p>
      </dgm:t>
    </dgm:pt>
    <dgm:pt modelId="{B1427C20-FD2C-49F2-8DCB-3C727446F5E0}" type="parTrans" cxnId="{82830E79-F70A-4DFC-9CE1-DB57EB707B90}">
      <dgm:prSet/>
      <dgm:spPr/>
      <dgm:t>
        <a:bodyPr/>
        <a:lstStyle/>
        <a:p>
          <a:endParaRPr lang="ru-RU"/>
        </a:p>
      </dgm:t>
    </dgm:pt>
    <dgm:pt modelId="{B201E6CA-2C67-4977-99AB-B3DB2D9303A4}" type="sibTrans" cxnId="{82830E79-F70A-4DFC-9CE1-DB57EB707B90}">
      <dgm:prSet/>
      <dgm:spPr/>
      <dgm:t>
        <a:bodyPr/>
        <a:lstStyle/>
        <a:p>
          <a:endParaRPr lang="ru-RU"/>
        </a:p>
      </dgm:t>
    </dgm:pt>
    <dgm:pt modelId="{5CB05884-283A-4A2B-8D46-10C438314783}" type="pres">
      <dgm:prSet presAssocID="{AA3DF74A-9358-456C-9ABB-6A4FF9C3B51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263493-E13B-4727-A1BA-A8126CC333C9}" type="pres">
      <dgm:prSet presAssocID="{FFBDB61F-134C-4258-A210-481E83D3C39D}" presName="root1" presStyleCnt="0"/>
      <dgm:spPr/>
    </dgm:pt>
    <dgm:pt modelId="{79C8D466-A332-42EB-BF30-CDD0CC2D8B46}" type="pres">
      <dgm:prSet presAssocID="{FFBDB61F-134C-4258-A210-481E83D3C39D}" presName="LevelOneTextNode" presStyleLbl="node0" presStyleIdx="0" presStyleCnt="1" custScaleX="181104" custScaleY="168993" custLinFactNeighborX="-6034" custLinFactNeighborY="-155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2C59B6-10F3-4420-A097-6333E9704A2C}" type="pres">
      <dgm:prSet presAssocID="{FFBDB61F-134C-4258-A210-481E83D3C39D}" presName="level2hierChild" presStyleCnt="0"/>
      <dgm:spPr/>
    </dgm:pt>
    <dgm:pt modelId="{FF37B8BB-457F-43FB-B777-3457695BB192}" type="pres">
      <dgm:prSet presAssocID="{FF87BFD3-C14B-4676-A83D-739685826480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973DD971-5218-465D-A0F7-B8EC61327E48}" type="pres">
      <dgm:prSet presAssocID="{FF87BFD3-C14B-4676-A83D-739685826480}" presName="connTx" presStyleLbl="parChTrans1D2" presStyleIdx="0" presStyleCnt="4"/>
      <dgm:spPr/>
      <dgm:t>
        <a:bodyPr/>
        <a:lstStyle/>
        <a:p>
          <a:endParaRPr lang="ru-RU"/>
        </a:p>
      </dgm:t>
    </dgm:pt>
    <dgm:pt modelId="{C6C4173A-B2CE-41BC-A963-5254E461662A}" type="pres">
      <dgm:prSet presAssocID="{9E4D2B91-C32F-4DAD-AB1A-EB2DAEA29CA5}" presName="root2" presStyleCnt="0"/>
      <dgm:spPr/>
    </dgm:pt>
    <dgm:pt modelId="{00352065-D214-401F-867D-87C2DFBD89D2}" type="pres">
      <dgm:prSet presAssocID="{9E4D2B91-C32F-4DAD-AB1A-EB2DAEA29CA5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12BAE5-6365-4E13-B199-A2157B8B4A8E}" type="pres">
      <dgm:prSet presAssocID="{9E4D2B91-C32F-4DAD-AB1A-EB2DAEA29CA5}" presName="level3hierChild" presStyleCnt="0"/>
      <dgm:spPr/>
    </dgm:pt>
    <dgm:pt modelId="{2D6F95B3-9E4C-4CAE-9EC0-7EE0CF2A7D9C}" type="pres">
      <dgm:prSet presAssocID="{39786C4C-FD4C-459A-8B73-F1897DF3939E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67D3A095-CF7E-4B00-ADC0-7216D910406E}" type="pres">
      <dgm:prSet presAssocID="{39786C4C-FD4C-459A-8B73-F1897DF3939E}" presName="connTx" presStyleLbl="parChTrans1D2" presStyleIdx="1" presStyleCnt="4"/>
      <dgm:spPr/>
      <dgm:t>
        <a:bodyPr/>
        <a:lstStyle/>
        <a:p>
          <a:endParaRPr lang="ru-RU"/>
        </a:p>
      </dgm:t>
    </dgm:pt>
    <dgm:pt modelId="{BA9C6AC2-6380-44E3-8A6F-3B0010CF21F8}" type="pres">
      <dgm:prSet presAssocID="{84907433-8AA4-43DB-92B3-F9C1EB622D6E}" presName="root2" presStyleCnt="0"/>
      <dgm:spPr/>
    </dgm:pt>
    <dgm:pt modelId="{EBC6C330-8281-4B18-B449-A434657ED6B7}" type="pres">
      <dgm:prSet presAssocID="{84907433-8AA4-43DB-92B3-F9C1EB622D6E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057603-1932-49C0-B238-E1CE4EDEE6A7}" type="pres">
      <dgm:prSet presAssocID="{84907433-8AA4-43DB-92B3-F9C1EB622D6E}" presName="level3hierChild" presStyleCnt="0"/>
      <dgm:spPr/>
    </dgm:pt>
    <dgm:pt modelId="{A6C5815A-C2E0-4443-8ED0-ECAFF429E076}" type="pres">
      <dgm:prSet presAssocID="{AF4DB374-86C7-49C5-A974-A8A006C8BD61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EAC5981F-B266-4907-A1E0-667CD59A44BA}" type="pres">
      <dgm:prSet presAssocID="{AF4DB374-86C7-49C5-A974-A8A006C8BD61}" presName="connTx" presStyleLbl="parChTrans1D2" presStyleIdx="2" presStyleCnt="4"/>
      <dgm:spPr/>
      <dgm:t>
        <a:bodyPr/>
        <a:lstStyle/>
        <a:p>
          <a:endParaRPr lang="ru-RU"/>
        </a:p>
      </dgm:t>
    </dgm:pt>
    <dgm:pt modelId="{40276745-584F-4CE4-AABF-1F8CC38EC404}" type="pres">
      <dgm:prSet presAssocID="{68D8DF6E-879E-46BC-AB47-5B6B95905D62}" presName="root2" presStyleCnt="0"/>
      <dgm:spPr/>
    </dgm:pt>
    <dgm:pt modelId="{DCAE4479-185E-4A21-9BC1-5247CC456642}" type="pres">
      <dgm:prSet presAssocID="{68D8DF6E-879E-46BC-AB47-5B6B95905D62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A4B404-5C56-4E5C-AD75-5272AD7D5FE5}" type="pres">
      <dgm:prSet presAssocID="{68D8DF6E-879E-46BC-AB47-5B6B95905D62}" presName="level3hierChild" presStyleCnt="0"/>
      <dgm:spPr/>
    </dgm:pt>
    <dgm:pt modelId="{DE29D88F-0F32-4A3E-B34E-5B2CC4582C36}" type="pres">
      <dgm:prSet presAssocID="{B1427C20-FD2C-49F2-8DCB-3C727446F5E0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026AB28B-8251-423A-8490-23537470847E}" type="pres">
      <dgm:prSet presAssocID="{B1427C20-FD2C-49F2-8DCB-3C727446F5E0}" presName="connTx" presStyleLbl="parChTrans1D2" presStyleIdx="3" presStyleCnt="4"/>
      <dgm:spPr/>
      <dgm:t>
        <a:bodyPr/>
        <a:lstStyle/>
        <a:p>
          <a:endParaRPr lang="ru-RU"/>
        </a:p>
      </dgm:t>
    </dgm:pt>
    <dgm:pt modelId="{E2A554EC-A94A-488D-B101-2F9C77BC6844}" type="pres">
      <dgm:prSet presAssocID="{03188C5C-CAA7-4410-95F9-0DBD4EC103C8}" presName="root2" presStyleCnt="0"/>
      <dgm:spPr/>
    </dgm:pt>
    <dgm:pt modelId="{531E3EED-1E11-4874-8B2D-D3FE40095046}" type="pres">
      <dgm:prSet presAssocID="{03188C5C-CAA7-4410-95F9-0DBD4EC103C8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553A55-E932-4B82-8A76-2620AA9988DB}" type="pres">
      <dgm:prSet presAssocID="{03188C5C-CAA7-4410-95F9-0DBD4EC103C8}" presName="level3hierChild" presStyleCnt="0"/>
      <dgm:spPr/>
    </dgm:pt>
  </dgm:ptLst>
  <dgm:cxnLst>
    <dgm:cxn modelId="{A47CBD17-9439-4D00-8628-82780A58B4AD}" type="presOf" srcId="{68D8DF6E-879E-46BC-AB47-5B6B95905D62}" destId="{DCAE4479-185E-4A21-9BC1-5247CC456642}" srcOrd="0" destOrd="0" presId="urn:microsoft.com/office/officeart/2005/8/layout/hierarchy2"/>
    <dgm:cxn modelId="{826AD6C4-1EE9-4461-81B4-9DC38AD65ACF}" type="presOf" srcId="{B1427C20-FD2C-49F2-8DCB-3C727446F5E0}" destId="{026AB28B-8251-423A-8490-23537470847E}" srcOrd="1" destOrd="0" presId="urn:microsoft.com/office/officeart/2005/8/layout/hierarchy2"/>
    <dgm:cxn modelId="{C26B46BD-E79B-4D1E-849C-2E171306144F}" type="presOf" srcId="{39786C4C-FD4C-459A-8B73-F1897DF3939E}" destId="{67D3A095-CF7E-4B00-ADC0-7216D910406E}" srcOrd="1" destOrd="0" presId="urn:microsoft.com/office/officeart/2005/8/layout/hierarchy2"/>
    <dgm:cxn modelId="{337FD4BC-4868-494F-8349-EFB6EC5E6590}" type="presOf" srcId="{9E4D2B91-C32F-4DAD-AB1A-EB2DAEA29CA5}" destId="{00352065-D214-401F-867D-87C2DFBD89D2}" srcOrd="0" destOrd="0" presId="urn:microsoft.com/office/officeart/2005/8/layout/hierarchy2"/>
    <dgm:cxn modelId="{A77722DE-8337-44F5-9269-0C51834BB384}" type="presOf" srcId="{AF4DB374-86C7-49C5-A974-A8A006C8BD61}" destId="{EAC5981F-B266-4907-A1E0-667CD59A44BA}" srcOrd="1" destOrd="0" presId="urn:microsoft.com/office/officeart/2005/8/layout/hierarchy2"/>
    <dgm:cxn modelId="{8B7BBAD4-4CB8-4CDB-959A-3C05D43F59F8}" type="presOf" srcId="{FF87BFD3-C14B-4676-A83D-739685826480}" destId="{FF37B8BB-457F-43FB-B777-3457695BB192}" srcOrd="0" destOrd="0" presId="urn:microsoft.com/office/officeart/2005/8/layout/hierarchy2"/>
    <dgm:cxn modelId="{B3C68E3C-24C5-416D-A9C5-0D8DAE211717}" type="presOf" srcId="{39786C4C-FD4C-459A-8B73-F1897DF3939E}" destId="{2D6F95B3-9E4C-4CAE-9EC0-7EE0CF2A7D9C}" srcOrd="0" destOrd="0" presId="urn:microsoft.com/office/officeart/2005/8/layout/hierarchy2"/>
    <dgm:cxn modelId="{3D4C2167-7B57-4249-8AA8-A8687AA82F2B}" type="presOf" srcId="{FF87BFD3-C14B-4676-A83D-739685826480}" destId="{973DD971-5218-465D-A0F7-B8EC61327E48}" srcOrd="1" destOrd="0" presId="urn:microsoft.com/office/officeart/2005/8/layout/hierarchy2"/>
    <dgm:cxn modelId="{7DE2EF06-2AE0-4E60-94B2-A56499C57100}" type="presOf" srcId="{03188C5C-CAA7-4410-95F9-0DBD4EC103C8}" destId="{531E3EED-1E11-4874-8B2D-D3FE40095046}" srcOrd="0" destOrd="0" presId="urn:microsoft.com/office/officeart/2005/8/layout/hierarchy2"/>
    <dgm:cxn modelId="{EC628311-D0F9-4648-A575-6ABF0862F229}" srcId="{FFBDB61F-134C-4258-A210-481E83D3C39D}" destId="{84907433-8AA4-43DB-92B3-F9C1EB622D6E}" srcOrd="1" destOrd="0" parTransId="{39786C4C-FD4C-459A-8B73-F1897DF3939E}" sibTransId="{B9598B2F-D06F-4857-A98F-D900AC74C9C3}"/>
    <dgm:cxn modelId="{412907AE-4286-42FC-A1C2-6236E5D45D39}" type="presOf" srcId="{AA3DF74A-9358-456C-9ABB-6A4FF9C3B514}" destId="{5CB05884-283A-4A2B-8D46-10C438314783}" srcOrd="0" destOrd="0" presId="urn:microsoft.com/office/officeart/2005/8/layout/hierarchy2"/>
    <dgm:cxn modelId="{998A81FF-67AA-44E7-8D6C-5F778B5DFEB0}" type="presOf" srcId="{FFBDB61F-134C-4258-A210-481E83D3C39D}" destId="{79C8D466-A332-42EB-BF30-CDD0CC2D8B46}" srcOrd="0" destOrd="0" presId="urn:microsoft.com/office/officeart/2005/8/layout/hierarchy2"/>
    <dgm:cxn modelId="{0140DF07-2344-49B3-B5E0-98492C69DEA0}" srcId="{FFBDB61F-134C-4258-A210-481E83D3C39D}" destId="{9E4D2B91-C32F-4DAD-AB1A-EB2DAEA29CA5}" srcOrd="0" destOrd="0" parTransId="{FF87BFD3-C14B-4676-A83D-739685826480}" sibTransId="{23D3CD7B-B529-49A7-A89D-4BD78928E3BC}"/>
    <dgm:cxn modelId="{94491A44-AB2B-43E4-80E5-242907D3868F}" type="presOf" srcId="{84907433-8AA4-43DB-92B3-F9C1EB622D6E}" destId="{EBC6C330-8281-4B18-B449-A434657ED6B7}" srcOrd="0" destOrd="0" presId="urn:microsoft.com/office/officeart/2005/8/layout/hierarchy2"/>
    <dgm:cxn modelId="{C0586661-F236-4DF0-AE5A-83A39DEBFF02}" type="presOf" srcId="{AF4DB374-86C7-49C5-A974-A8A006C8BD61}" destId="{A6C5815A-C2E0-4443-8ED0-ECAFF429E076}" srcOrd="0" destOrd="0" presId="urn:microsoft.com/office/officeart/2005/8/layout/hierarchy2"/>
    <dgm:cxn modelId="{5F396266-F458-4D37-B9A7-8980F6B6122B}" type="presOf" srcId="{B1427C20-FD2C-49F2-8DCB-3C727446F5E0}" destId="{DE29D88F-0F32-4A3E-B34E-5B2CC4582C36}" srcOrd="0" destOrd="0" presId="urn:microsoft.com/office/officeart/2005/8/layout/hierarchy2"/>
    <dgm:cxn modelId="{AEA2952C-BB79-45E9-BDF0-8012084DCEE4}" srcId="{AA3DF74A-9358-456C-9ABB-6A4FF9C3B514}" destId="{FFBDB61F-134C-4258-A210-481E83D3C39D}" srcOrd="0" destOrd="0" parTransId="{C46FD294-0D1D-4021-A48D-ECC6E612BDEB}" sibTransId="{C84AC0C0-761D-4CA3-B914-9785324BCF20}"/>
    <dgm:cxn modelId="{82830E79-F70A-4DFC-9CE1-DB57EB707B90}" srcId="{FFBDB61F-134C-4258-A210-481E83D3C39D}" destId="{03188C5C-CAA7-4410-95F9-0DBD4EC103C8}" srcOrd="3" destOrd="0" parTransId="{B1427C20-FD2C-49F2-8DCB-3C727446F5E0}" sibTransId="{B201E6CA-2C67-4977-99AB-B3DB2D9303A4}"/>
    <dgm:cxn modelId="{010285B0-9F09-4396-87B0-BB933E16720C}" srcId="{FFBDB61F-134C-4258-A210-481E83D3C39D}" destId="{68D8DF6E-879E-46BC-AB47-5B6B95905D62}" srcOrd="2" destOrd="0" parTransId="{AF4DB374-86C7-49C5-A974-A8A006C8BD61}" sibTransId="{4115FDC1-D691-4BCC-9485-38A9BF7A7B42}"/>
    <dgm:cxn modelId="{C0E329DF-3366-4250-9F58-7ABCEB35BDEA}" type="presParOf" srcId="{5CB05884-283A-4A2B-8D46-10C438314783}" destId="{92263493-E13B-4727-A1BA-A8126CC333C9}" srcOrd="0" destOrd="0" presId="urn:microsoft.com/office/officeart/2005/8/layout/hierarchy2"/>
    <dgm:cxn modelId="{7988993F-D3B7-4F4E-AC6F-59410BDA66C2}" type="presParOf" srcId="{92263493-E13B-4727-A1BA-A8126CC333C9}" destId="{79C8D466-A332-42EB-BF30-CDD0CC2D8B46}" srcOrd="0" destOrd="0" presId="urn:microsoft.com/office/officeart/2005/8/layout/hierarchy2"/>
    <dgm:cxn modelId="{AC73112E-F579-44BE-B2DA-945E0994C7E5}" type="presParOf" srcId="{92263493-E13B-4727-A1BA-A8126CC333C9}" destId="{2C2C59B6-10F3-4420-A097-6333E9704A2C}" srcOrd="1" destOrd="0" presId="urn:microsoft.com/office/officeart/2005/8/layout/hierarchy2"/>
    <dgm:cxn modelId="{0692894F-AC8A-4742-BBEF-37A654894DA3}" type="presParOf" srcId="{2C2C59B6-10F3-4420-A097-6333E9704A2C}" destId="{FF37B8BB-457F-43FB-B777-3457695BB192}" srcOrd="0" destOrd="0" presId="urn:microsoft.com/office/officeart/2005/8/layout/hierarchy2"/>
    <dgm:cxn modelId="{8F5DD88D-636E-4BB0-A083-A7151375C43B}" type="presParOf" srcId="{FF37B8BB-457F-43FB-B777-3457695BB192}" destId="{973DD971-5218-465D-A0F7-B8EC61327E48}" srcOrd="0" destOrd="0" presId="urn:microsoft.com/office/officeart/2005/8/layout/hierarchy2"/>
    <dgm:cxn modelId="{69483837-2BDB-477C-8FBA-7681357136EB}" type="presParOf" srcId="{2C2C59B6-10F3-4420-A097-6333E9704A2C}" destId="{C6C4173A-B2CE-41BC-A963-5254E461662A}" srcOrd="1" destOrd="0" presId="urn:microsoft.com/office/officeart/2005/8/layout/hierarchy2"/>
    <dgm:cxn modelId="{955C6C2A-B0BD-41B3-A561-D4FDE2AEC622}" type="presParOf" srcId="{C6C4173A-B2CE-41BC-A963-5254E461662A}" destId="{00352065-D214-401F-867D-87C2DFBD89D2}" srcOrd="0" destOrd="0" presId="urn:microsoft.com/office/officeart/2005/8/layout/hierarchy2"/>
    <dgm:cxn modelId="{5CDA7F77-2FD4-45E3-8F80-F50305ADE256}" type="presParOf" srcId="{C6C4173A-B2CE-41BC-A963-5254E461662A}" destId="{3412BAE5-6365-4E13-B199-A2157B8B4A8E}" srcOrd="1" destOrd="0" presId="urn:microsoft.com/office/officeart/2005/8/layout/hierarchy2"/>
    <dgm:cxn modelId="{604D2B8A-FE38-4F58-B579-5A71885D841E}" type="presParOf" srcId="{2C2C59B6-10F3-4420-A097-6333E9704A2C}" destId="{2D6F95B3-9E4C-4CAE-9EC0-7EE0CF2A7D9C}" srcOrd="2" destOrd="0" presId="urn:microsoft.com/office/officeart/2005/8/layout/hierarchy2"/>
    <dgm:cxn modelId="{F559C042-86B6-490F-8259-F9EE8BE6C4C8}" type="presParOf" srcId="{2D6F95B3-9E4C-4CAE-9EC0-7EE0CF2A7D9C}" destId="{67D3A095-CF7E-4B00-ADC0-7216D910406E}" srcOrd="0" destOrd="0" presId="urn:microsoft.com/office/officeart/2005/8/layout/hierarchy2"/>
    <dgm:cxn modelId="{CF70D000-1A9C-4E9A-82D7-6B1737D102EC}" type="presParOf" srcId="{2C2C59B6-10F3-4420-A097-6333E9704A2C}" destId="{BA9C6AC2-6380-44E3-8A6F-3B0010CF21F8}" srcOrd="3" destOrd="0" presId="urn:microsoft.com/office/officeart/2005/8/layout/hierarchy2"/>
    <dgm:cxn modelId="{B32E9CBE-D68B-4838-B997-467706E89C67}" type="presParOf" srcId="{BA9C6AC2-6380-44E3-8A6F-3B0010CF21F8}" destId="{EBC6C330-8281-4B18-B449-A434657ED6B7}" srcOrd="0" destOrd="0" presId="urn:microsoft.com/office/officeart/2005/8/layout/hierarchy2"/>
    <dgm:cxn modelId="{64B35562-7234-4AC7-A932-87912954F5E4}" type="presParOf" srcId="{BA9C6AC2-6380-44E3-8A6F-3B0010CF21F8}" destId="{12057603-1932-49C0-B238-E1CE4EDEE6A7}" srcOrd="1" destOrd="0" presId="urn:microsoft.com/office/officeart/2005/8/layout/hierarchy2"/>
    <dgm:cxn modelId="{0FDC9EEE-7B43-4935-A436-5DA26170602A}" type="presParOf" srcId="{2C2C59B6-10F3-4420-A097-6333E9704A2C}" destId="{A6C5815A-C2E0-4443-8ED0-ECAFF429E076}" srcOrd="4" destOrd="0" presId="urn:microsoft.com/office/officeart/2005/8/layout/hierarchy2"/>
    <dgm:cxn modelId="{542E52A2-17ED-406D-AA9F-DCD9CABD1806}" type="presParOf" srcId="{A6C5815A-C2E0-4443-8ED0-ECAFF429E076}" destId="{EAC5981F-B266-4907-A1E0-667CD59A44BA}" srcOrd="0" destOrd="0" presId="urn:microsoft.com/office/officeart/2005/8/layout/hierarchy2"/>
    <dgm:cxn modelId="{FC734032-E3F6-4224-97DC-C1DEA2D17C31}" type="presParOf" srcId="{2C2C59B6-10F3-4420-A097-6333E9704A2C}" destId="{40276745-584F-4CE4-AABF-1F8CC38EC404}" srcOrd="5" destOrd="0" presId="urn:microsoft.com/office/officeart/2005/8/layout/hierarchy2"/>
    <dgm:cxn modelId="{0087275C-68C8-49BC-A40F-349840FACD63}" type="presParOf" srcId="{40276745-584F-4CE4-AABF-1F8CC38EC404}" destId="{DCAE4479-185E-4A21-9BC1-5247CC456642}" srcOrd="0" destOrd="0" presId="urn:microsoft.com/office/officeart/2005/8/layout/hierarchy2"/>
    <dgm:cxn modelId="{D93AB7FC-913B-47AC-9723-F440ACEB1387}" type="presParOf" srcId="{40276745-584F-4CE4-AABF-1F8CC38EC404}" destId="{3FA4B404-5C56-4E5C-AD75-5272AD7D5FE5}" srcOrd="1" destOrd="0" presId="urn:microsoft.com/office/officeart/2005/8/layout/hierarchy2"/>
    <dgm:cxn modelId="{4397D52F-1144-4B8C-8FA4-2696E0B56636}" type="presParOf" srcId="{2C2C59B6-10F3-4420-A097-6333E9704A2C}" destId="{DE29D88F-0F32-4A3E-B34E-5B2CC4582C36}" srcOrd="6" destOrd="0" presId="urn:microsoft.com/office/officeart/2005/8/layout/hierarchy2"/>
    <dgm:cxn modelId="{C186049B-DE15-4A49-A226-4E6EC3F8AE54}" type="presParOf" srcId="{DE29D88F-0F32-4A3E-B34E-5B2CC4582C36}" destId="{026AB28B-8251-423A-8490-23537470847E}" srcOrd="0" destOrd="0" presId="urn:microsoft.com/office/officeart/2005/8/layout/hierarchy2"/>
    <dgm:cxn modelId="{A9FC51E6-20BB-4422-9A2B-291FD03A3116}" type="presParOf" srcId="{2C2C59B6-10F3-4420-A097-6333E9704A2C}" destId="{E2A554EC-A94A-488D-B101-2F9C77BC6844}" srcOrd="7" destOrd="0" presId="urn:microsoft.com/office/officeart/2005/8/layout/hierarchy2"/>
    <dgm:cxn modelId="{DA4FA7DD-FF39-4889-80A8-F461613A4BFB}" type="presParOf" srcId="{E2A554EC-A94A-488D-B101-2F9C77BC6844}" destId="{531E3EED-1E11-4874-8B2D-D3FE40095046}" srcOrd="0" destOrd="0" presId="urn:microsoft.com/office/officeart/2005/8/layout/hierarchy2"/>
    <dgm:cxn modelId="{E3CEC462-3A23-41B1-9487-4B65CB5B4D79}" type="presParOf" srcId="{E2A554EC-A94A-488D-B101-2F9C77BC6844}" destId="{0C553A55-E932-4B82-8A76-2620AA9988D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F609E1-B1A1-43C6-9BC3-D9FE8C0CF085}" type="doc">
      <dgm:prSet loTypeId="urn:microsoft.com/office/officeart/2005/8/layout/orgChart1" loCatId="hierarchy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7A41B080-3D51-4451-B0C7-3BDE2CD11D26}">
      <dgm:prSet phldrT="[Текст]"/>
      <dgm:spPr/>
      <dgm:t>
        <a:bodyPr/>
        <a:lstStyle/>
        <a:p>
          <a:r>
            <a:rPr lang="ru-RU" dirty="0" smtClean="0"/>
            <a:t>Виды деятельности</a:t>
          </a:r>
          <a:endParaRPr lang="ru-RU" dirty="0"/>
        </a:p>
      </dgm:t>
    </dgm:pt>
    <dgm:pt modelId="{DE1662C2-5290-44F5-9023-D75D8F22574F}" type="parTrans" cxnId="{7A2CB66D-7891-42E4-A3FE-86997FC84465}">
      <dgm:prSet/>
      <dgm:spPr/>
      <dgm:t>
        <a:bodyPr/>
        <a:lstStyle/>
        <a:p>
          <a:endParaRPr lang="ru-RU"/>
        </a:p>
      </dgm:t>
    </dgm:pt>
    <dgm:pt modelId="{1D625985-DDDC-4845-863A-A579F6E6F034}" type="sibTrans" cxnId="{7A2CB66D-7891-42E4-A3FE-86997FC84465}">
      <dgm:prSet/>
      <dgm:spPr/>
      <dgm:t>
        <a:bodyPr/>
        <a:lstStyle/>
        <a:p>
          <a:endParaRPr lang="ru-RU"/>
        </a:p>
      </dgm:t>
    </dgm:pt>
    <dgm:pt modelId="{A17E5865-AB9B-4258-8493-084908E8BFA4}">
      <dgm:prSet phldrT="[Текст]"/>
      <dgm:spPr/>
      <dgm:t>
        <a:bodyPr/>
        <a:lstStyle/>
        <a:p>
          <a:r>
            <a:rPr lang="ru-RU" dirty="0" smtClean="0"/>
            <a:t>Игровая</a:t>
          </a:r>
          <a:endParaRPr lang="ru-RU" dirty="0"/>
        </a:p>
      </dgm:t>
    </dgm:pt>
    <dgm:pt modelId="{14235D8F-F3E1-4D78-ABF9-733D855259B5}" type="parTrans" cxnId="{A5E59322-0D6A-4405-8EF2-276A17806A2F}">
      <dgm:prSet/>
      <dgm:spPr/>
      <dgm:t>
        <a:bodyPr/>
        <a:lstStyle/>
        <a:p>
          <a:endParaRPr lang="ru-RU"/>
        </a:p>
      </dgm:t>
    </dgm:pt>
    <dgm:pt modelId="{715AC3AE-2EE9-4F4F-AAF4-D61EF988D0E6}" type="sibTrans" cxnId="{A5E59322-0D6A-4405-8EF2-276A17806A2F}">
      <dgm:prSet/>
      <dgm:spPr/>
      <dgm:t>
        <a:bodyPr/>
        <a:lstStyle/>
        <a:p>
          <a:endParaRPr lang="ru-RU"/>
        </a:p>
      </dgm:t>
    </dgm:pt>
    <dgm:pt modelId="{3EB105BE-884C-4DAE-97EC-197645D04AC4}">
      <dgm:prSet phldrT="[Текст]"/>
      <dgm:spPr/>
      <dgm:t>
        <a:bodyPr/>
        <a:lstStyle/>
        <a:p>
          <a:r>
            <a:rPr lang="ru-RU" dirty="0" smtClean="0"/>
            <a:t>Познавательная</a:t>
          </a:r>
          <a:endParaRPr lang="ru-RU" dirty="0"/>
        </a:p>
      </dgm:t>
    </dgm:pt>
    <dgm:pt modelId="{FCC86E51-FB3D-4418-BC65-27B803F31F29}" type="parTrans" cxnId="{C0ED4B57-24EB-4303-B094-7F8E67531268}">
      <dgm:prSet/>
      <dgm:spPr/>
      <dgm:t>
        <a:bodyPr/>
        <a:lstStyle/>
        <a:p>
          <a:endParaRPr lang="ru-RU"/>
        </a:p>
      </dgm:t>
    </dgm:pt>
    <dgm:pt modelId="{A488ED88-4964-4EC9-BA1D-E2CE7874BF67}" type="sibTrans" cxnId="{C0ED4B57-24EB-4303-B094-7F8E67531268}">
      <dgm:prSet/>
      <dgm:spPr/>
      <dgm:t>
        <a:bodyPr/>
        <a:lstStyle/>
        <a:p>
          <a:endParaRPr lang="ru-RU"/>
        </a:p>
      </dgm:t>
    </dgm:pt>
    <dgm:pt modelId="{A96CDE56-CBD9-49DA-9444-E80FC372663E}">
      <dgm:prSet phldrT="[Текст]"/>
      <dgm:spPr/>
      <dgm:t>
        <a:bodyPr/>
        <a:lstStyle/>
        <a:p>
          <a:r>
            <a:rPr lang="ru-RU" dirty="0" smtClean="0"/>
            <a:t>Художественная</a:t>
          </a:r>
          <a:endParaRPr lang="ru-RU" dirty="0"/>
        </a:p>
      </dgm:t>
    </dgm:pt>
    <dgm:pt modelId="{DB77F8C8-5B63-4D16-8B95-58A2DA32EEEB}" type="parTrans" cxnId="{CBD8053B-6917-4290-983F-0CE9496C223B}">
      <dgm:prSet/>
      <dgm:spPr/>
      <dgm:t>
        <a:bodyPr/>
        <a:lstStyle/>
        <a:p>
          <a:endParaRPr lang="ru-RU"/>
        </a:p>
      </dgm:t>
    </dgm:pt>
    <dgm:pt modelId="{02BBD033-F01C-4AC7-B1AA-A279A96A4CBD}" type="sibTrans" cxnId="{CBD8053B-6917-4290-983F-0CE9496C223B}">
      <dgm:prSet/>
      <dgm:spPr/>
      <dgm:t>
        <a:bodyPr/>
        <a:lstStyle/>
        <a:p>
          <a:endParaRPr lang="ru-RU"/>
        </a:p>
      </dgm:t>
    </dgm:pt>
    <dgm:pt modelId="{B3CDF5C3-4EEB-4CE1-8E78-FF5DCC7872D4}" type="pres">
      <dgm:prSet presAssocID="{3FF609E1-B1A1-43C6-9BC3-D9FE8C0CF08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1B7780C-00C8-444D-9F4C-DB05083E1C6A}" type="pres">
      <dgm:prSet presAssocID="{7A41B080-3D51-4451-B0C7-3BDE2CD11D26}" presName="hierRoot1" presStyleCnt="0">
        <dgm:presLayoutVars>
          <dgm:hierBranch val="init"/>
        </dgm:presLayoutVars>
      </dgm:prSet>
      <dgm:spPr/>
    </dgm:pt>
    <dgm:pt modelId="{775F90B1-D517-441E-8D46-CFC1DEA21853}" type="pres">
      <dgm:prSet presAssocID="{7A41B080-3D51-4451-B0C7-3BDE2CD11D26}" presName="rootComposite1" presStyleCnt="0"/>
      <dgm:spPr/>
    </dgm:pt>
    <dgm:pt modelId="{AAA7AF25-632D-4C2D-8507-8B896AD6BFFA}" type="pres">
      <dgm:prSet presAssocID="{7A41B080-3D51-4451-B0C7-3BDE2CD11D26}" presName="rootText1" presStyleLbl="node0" presStyleIdx="0" presStyleCnt="1" custScaleY="613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1C20B6-05EB-4BFE-81F7-F8B54605836E}" type="pres">
      <dgm:prSet presAssocID="{7A41B080-3D51-4451-B0C7-3BDE2CD11D2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EA092E7-3D3B-4432-874E-8D298300D562}" type="pres">
      <dgm:prSet presAssocID="{7A41B080-3D51-4451-B0C7-3BDE2CD11D26}" presName="hierChild2" presStyleCnt="0"/>
      <dgm:spPr/>
    </dgm:pt>
    <dgm:pt modelId="{21E31711-CFD0-4ED0-8DEC-E383EAB12CBC}" type="pres">
      <dgm:prSet presAssocID="{14235D8F-F3E1-4D78-ABF9-733D855259B5}" presName="Name37" presStyleLbl="parChTrans1D2" presStyleIdx="0" presStyleCnt="3"/>
      <dgm:spPr/>
      <dgm:t>
        <a:bodyPr/>
        <a:lstStyle/>
        <a:p>
          <a:endParaRPr lang="ru-RU"/>
        </a:p>
      </dgm:t>
    </dgm:pt>
    <dgm:pt modelId="{00348D08-7574-4935-84D1-E5BE99137A0C}" type="pres">
      <dgm:prSet presAssocID="{A17E5865-AB9B-4258-8493-084908E8BFA4}" presName="hierRoot2" presStyleCnt="0">
        <dgm:presLayoutVars>
          <dgm:hierBranch val="init"/>
        </dgm:presLayoutVars>
      </dgm:prSet>
      <dgm:spPr/>
    </dgm:pt>
    <dgm:pt modelId="{1D30C4DE-BA8B-4CE0-B34B-6F2F36CC547C}" type="pres">
      <dgm:prSet presAssocID="{A17E5865-AB9B-4258-8493-084908E8BFA4}" presName="rootComposite" presStyleCnt="0"/>
      <dgm:spPr/>
    </dgm:pt>
    <dgm:pt modelId="{4FDAFFFC-6D3E-4F62-B8D5-EA5DF680CD12}" type="pres">
      <dgm:prSet presAssocID="{A17E5865-AB9B-4258-8493-084908E8BFA4}" presName="rootText" presStyleLbl="node2" presStyleIdx="0" presStyleCnt="3" custScaleY="560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7659C9-B1D1-41AE-B2BC-2A3DBD3DA050}" type="pres">
      <dgm:prSet presAssocID="{A17E5865-AB9B-4258-8493-084908E8BFA4}" presName="rootConnector" presStyleLbl="node2" presStyleIdx="0" presStyleCnt="3"/>
      <dgm:spPr/>
      <dgm:t>
        <a:bodyPr/>
        <a:lstStyle/>
        <a:p>
          <a:endParaRPr lang="ru-RU"/>
        </a:p>
      </dgm:t>
    </dgm:pt>
    <dgm:pt modelId="{E6ED7B75-09AC-4349-B040-8495699C6ED6}" type="pres">
      <dgm:prSet presAssocID="{A17E5865-AB9B-4258-8493-084908E8BFA4}" presName="hierChild4" presStyleCnt="0"/>
      <dgm:spPr/>
    </dgm:pt>
    <dgm:pt modelId="{856CCBDE-FB3A-4DAE-A422-A50BD7FFB8E7}" type="pres">
      <dgm:prSet presAssocID="{A17E5865-AB9B-4258-8493-084908E8BFA4}" presName="hierChild5" presStyleCnt="0"/>
      <dgm:spPr/>
    </dgm:pt>
    <dgm:pt modelId="{F7E06A08-760B-4B84-A935-D09072576BA6}" type="pres">
      <dgm:prSet presAssocID="{FCC86E51-FB3D-4418-BC65-27B803F31F29}" presName="Name37" presStyleLbl="parChTrans1D2" presStyleIdx="1" presStyleCnt="3"/>
      <dgm:spPr/>
      <dgm:t>
        <a:bodyPr/>
        <a:lstStyle/>
        <a:p>
          <a:endParaRPr lang="ru-RU"/>
        </a:p>
      </dgm:t>
    </dgm:pt>
    <dgm:pt modelId="{792AF774-435D-4DF4-9782-5A93866C7A46}" type="pres">
      <dgm:prSet presAssocID="{3EB105BE-884C-4DAE-97EC-197645D04AC4}" presName="hierRoot2" presStyleCnt="0">
        <dgm:presLayoutVars>
          <dgm:hierBranch val="init"/>
        </dgm:presLayoutVars>
      </dgm:prSet>
      <dgm:spPr/>
    </dgm:pt>
    <dgm:pt modelId="{DE520D90-F187-4131-B369-81A91C228A32}" type="pres">
      <dgm:prSet presAssocID="{3EB105BE-884C-4DAE-97EC-197645D04AC4}" presName="rootComposite" presStyleCnt="0"/>
      <dgm:spPr/>
    </dgm:pt>
    <dgm:pt modelId="{ABE97E30-FA1C-4032-9595-C97BFD3B23D0}" type="pres">
      <dgm:prSet presAssocID="{3EB105BE-884C-4DAE-97EC-197645D04AC4}" presName="rootText" presStyleLbl="node2" presStyleIdx="1" presStyleCnt="3" custScaleY="560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A152D5-0317-4B63-BC9D-6B8C350BE3EC}" type="pres">
      <dgm:prSet presAssocID="{3EB105BE-884C-4DAE-97EC-197645D04AC4}" presName="rootConnector" presStyleLbl="node2" presStyleIdx="1" presStyleCnt="3"/>
      <dgm:spPr/>
      <dgm:t>
        <a:bodyPr/>
        <a:lstStyle/>
        <a:p>
          <a:endParaRPr lang="ru-RU"/>
        </a:p>
      </dgm:t>
    </dgm:pt>
    <dgm:pt modelId="{E50348DE-7B35-4034-A9B1-F2F99077C0B3}" type="pres">
      <dgm:prSet presAssocID="{3EB105BE-884C-4DAE-97EC-197645D04AC4}" presName="hierChild4" presStyleCnt="0"/>
      <dgm:spPr/>
    </dgm:pt>
    <dgm:pt modelId="{8268A91F-E234-45A3-B6AE-7DE4791DD260}" type="pres">
      <dgm:prSet presAssocID="{3EB105BE-884C-4DAE-97EC-197645D04AC4}" presName="hierChild5" presStyleCnt="0"/>
      <dgm:spPr/>
    </dgm:pt>
    <dgm:pt modelId="{8F26BBFC-2512-476D-9E36-79DF01BB7EA5}" type="pres">
      <dgm:prSet presAssocID="{DB77F8C8-5B63-4D16-8B95-58A2DA32EEEB}" presName="Name37" presStyleLbl="parChTrans1D2" presStyleIdx="2" presStyleCnt="3"/>
      <dgm:spPr/>
      <dgm:t>
        <a:bodyPr/>
        <a:lstStyle/>
        <a:p>
          <a:endParaRPr lang="ru-RU"/>
        </a:p>
      </dgm:t>
    </dgm:pt>
    <dgm:pt modelId="{82F560C1-EE64-4E64-833A-10D2676FCEE8}" type="pres">
      <dgm:prSet presAssocID="{A96CDE56-CBD9-49DA-9444-E80FC372663E}" presName="hierRoot2" presStyleCnt="0">
        <dgm:presLayoutVars>
          <dgm:hierBranch val="init"/>
        </dgm:presLayoutVars>
      </dgm:prSet>
      <dgm:spPr/>
    </dgm:pt>
    <dgm:pt modelId="{9BE5B9F4-C712-4C04-A36D-758F77DE2027}" type="pres">
      <dgm:prSet presAssocID="{A96CDE56-CBD9-49DA-9444-E80FC372663E}" presName="rootComposite" presStyleCnt="0"/>
      <dgm:spPr/>
    </dgm:pt>
    <dgm:pt modelId="{90E2736A-45D4-4C3A-B273-04C1B710C35C}" type="pres">
      <dgm:prSet presAssocID="{A96CDE56-CBD9-49DA-9444-E80FC372663E}" presName="rootText" presStyleLbl="node2" presStyleIdx="2" presStyleCnt="3" custScaleY="560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6E6109-320E-40A0-AE84-3FE2BE36CB13}" type="pres">
      <dgm:prSet presAssocID="{A96CDE56-CBD9-49DA-9444-E80FC372663E}" presName="rootConnector" presStyleLbl="node2" presStyleIdx="2" presStyleCnt="3"/>
      <dgm:spPr/>
      <dgm:t>
        <a:bodyPr/>
        <a:lstStyle/>
        <a:p>
          <a:endParaRPr lang="ru-RU"/>
        </a:p>
      </dgm:t>
    </dgm:pt>
    <dgm:pt modelId="{33A439E4-D4D7-45AA-BDE5-28B38D900B43}" type="pres">
      <dgm:prSet presAssocID="{A96CDE56-CBD9-49DA-9444-E80FC372663E}" presName="hierChild4" presStyleCnt="0"/>
      <dgm:spPr/>
    </dgm:pt>
    <dgm:pt modelId="{3420F8BD-6B5D-4EB4-8C59-2E987A7D37D5}" type="pres">
      <dgm:prSet presAssocID="{A96CDE56-CBD9-49DA-9444-E80FC372663E}" presName="hierChild5" presStyleCnt="0"/>
      <dgm:spPr/>
    </dgm:pt>
    <dgm:pt modelId="{EBBB0CAD-147C-432D-8BDC-73745B8F8D4C}" type="pres">
      <dgm:prSet presAssocID="{7A41B080-3D51-4451-B0C7-3BDE2CD11D26}" presName="hierChild3" presStyleCnt="0"/>
      <dgm:spPr/>
    </dgm:pt>
  </dgm:ptLst>
  <dgm:cxnLst>
    <dgm:cxn modelId="{4253D2C4-722C-420F-9675-8E9933C4A635}" type="presOf" srcId="{3EB105BE-884C-4DAE-97EC-197645D04AC4}" destId="{ABE97E30-FA1C-4032-9595-C97BFD3B23D0}" srcOrd="0" destOrd="0" presId="urn:microsoft.com/office/officeart/2005/8/layout/orgChart1"/>
    <dgm:cxn modelId="{A5E59322-0D6A-4405-8EF2-276A17806A2F}" srcId="{7A41B080-3D51-4451-B0C7-3BDE2CD11D26}" destId="{A17E5865-AB9B-4258-8493-084908E8BFA4}" srcOrd="0" destOrd="0" parTransId="{14235D8F-F3E1-4D78-ABF9-733D855259B5}" sibTransId="{715AC3AE-2EE9-4F4F-AAF4-D61EF988D0E6}"/>
    <dgm:cxn modelId="{07E76203-45F3-45B2-A0C3-04E9CB1FE3FE}" type="presOf" srcId="{A17E5865-AB9B-4258-8493-084908E8BFA4}" destId="{4FDAFFFC-6D3E-4F62-B8D5-EA5DF680CD12}" srcOrd="0" destOrd="0" presId="urn:microsoft.com/office/officeart/2005/8/layout/orgChart1"/>
    <dgm:cxn modelId="{B6728C04-B87C-4348-8C0A-3020AB4B6108}" type="presOf" srcId="{A96CDE56-CBD9-49DA-9444-E80FC372663E}" destId="{90E2736A-45D4-4C3A-B273-04C1B710C35C}" srcOrd="0" destOrd="0" presId="urn:microsoft.com/office/officeart/2005/8/layout/orgChart1"/>
    <dgm:cxn modelId="{CBD8053B-6917-4290-983F-0CE9496C223B}" srcId="{7A41B080-3D51-4451-B0C7-3BDE2CD11D26}" destId="{A96CDE56-CBD9-49DA-9444-E80FC372663E}" srcOrd="2" destOrd="0" parTransId="{DB77F8C8-5B63-4D16-8B95-58A2DA32EEEB}" sibTransId="{02BBD033-F01C-4AC7-B1AA-A279A96A4CBD}"/>
    <dgm:cxn modelId="{C0ED4B57-24EB-4303-B094-7F8E67531268}" srcId="{7A41B080-3D51-4451-B0C7-3BDE2CD11D26}" destId="{3EB105BE-884C-4DAE-97EC-197645D04AC4}" srcOrd="1" destOrd="0" parTransId="{FCC86E51-FB3D-4418-BC65-27B803F31F29}" sibTransId="{A488ED88-4964-4EC9-BA1D-E2CE7874BF67}"/>
    <dgm:cxn modelId="{47247525-18D4-46E3-86F2-FFAA433164D2}" type="presOf" srcId="{DB77F8C8-5B63-4D16-8B95-58A2DA32EEEB}" destId="{8F26BBFC-2512-476D-9E36-79DF01BB7EA5}" srcOrd="0" destOrd="0" presId="urn:microsoft.com/office/officeart/2005/8/layout/orgChart1"/>
    <dgm:cxn modelId="{7A2CB66D-7891-42E4-A3FE-86997FC84465}" srcId="{3FF609E1-B1A1-43C6-9BC3-D9FE8C0CF085}" destId="{7A41B080-3D51-4451-B0C7-3BDE2CD11D26}" srcOrd="0" destOrd="0" parTransId="{DE1662C2-5290-44F5-9023-D75D8F22574F}" sibTransId="{1D625985-DDDC-4845-863A-A579F6E6F034}"/>
    <dgm:cxn modelId="{37BA4FD4-FE4F-427E-A385-47158BD75237}" type="presOf" srcId="{3EB105BE-884C-4DAE-97EC-197645D04AC4}" destId="{78A152D5-0317-4B63-BC9D-6B8C350BE3EC}" srcOrd="1" destOrd="0" presId="urn:microsoft.com/office/officeart/2005/8/layout/orgChart1"/>
    <dgm:cxn modelId="{CF015F3F-3B50-417F-BCAE-A8FEC93122CE}" type="presOf" srcId="{A17E5865-AB9B-4258-8493-084908E8BFA4}" destId="{2A7659C9-B1D1-41AE-B2BC-2A3DBD3DA050}" srcOrd="1" destOrd="0" presId="urn:microsoft.com/office/officeart/2005/8/layout/orgChart1"/>
    <dgm:cxn modelId="{75893F70-E102-4BF0-B5B2-FC9B8F0A1CA4}" type="presOf" srcId="{FCC86E51-FB3D-4418-BC65-27B803F31F29}" destId="{F7E06A08-760B-4B84-A935-D09072576BA6}" srcOrd="0" destOrd="0" presId="urn:microsoft.com/office/officeart/2005/8/layout/orgChart1"/>
    <dgm:cxn modelId="{2E45EBC4-449C-4E8D-A0E5-3380C4B0197B}" type="presOf" srcId="{7A41B080-3D51-4451-B0C7-3BDE2CD11D26}" destId="{801C20B6-05EB-4BFE-81F7-F8B54605836E}" srcOrd="1" destOrd="0" presId="urn:microsoft.com/office/officeart/2005/8/layout/orgChart1"/>
    <dgm:cxn modelId="{8D2D3399-B925-4936-BD16-13CBAE789484}" type="presOf" srcId="{14235D8F-F3E1-4D78-ABF9-733D855259B5}" destId="{21E31711-CFD0-4ED0-8DEC-E383EAB12CBC}" srcOrd="0" destOrd="0" presId="urn:microsoft.com/office/officeart/2005/8/layout/orgChart1"/>
    <dgm:cxn modelId="{A0F1D969-4B81-4A37-8A2D-359555FFC3CD}" type="presOf" srcId="{7A41B080-3D51-4451-B0C7-3BDE2CD11D26}" destId="{AAA7AF25-632D-4C2D-8507-8B896AD6BFFA}" srcOrd="0" destOrd="0" presId="urn:microsoft.com/office/officeart/2005/8/layout/orgChart1"/>
    <dgm:cxn modelId="{C9F77DDE-C1CD-4F3A-8875-EADFA886D4B7}" type="presOf" srcId="{3FF609E1-B1A1-43C6-9BC3-D9FE8C0CF085}" destId="{B3CDF5C3-4EEB-4CE1-8E78-FF5DCC7872D4}" srcOrd="0" destOrd="0" presId="urn:microsoft.com/office/officeart/2005/8/layout/orgChart1"/>
    <dgm:cxn modelId="{656BE2D6-50A4-40BF-8DFB-A0FE5A888DD6}" type="presOf" srcId="{A96CDE56-CBD9-49DA-9444-E80FC372663E}" destId="{306E6109-320E-40A0-AE84-3FE2BE36CB13}" srcOrd="1" destOrd="0" presId="urn:microsoft.com/office/officeart/2005/8/layout/orgChart1"/>
    <dgm:cxn modelId="{B45A518F-6B04-446C-8AD8-09DD32908620}" type="presParOf" srcId="{B3CDF5C3-4EEB-4CE1-8E78-FF5DCC7872D4}" destId="{B1B7780C-00C8-444D-9F4C-DB05083E1C6A}" srcOrd="0" destOrd="0" presId="urn:microsoft.com/office/officeart/2005/8/layout/orgChart1"/>
    <dgm:cxn modelId="{22645476-6EB8-49C5-AE78-53CBB28A14E4}" type="presParOf" srcId="{B1B7780C-00C8-444D-9F4C-DB05083E1C6A}" destId="{775F90B1-D517-441E-8D46-CFC1DEA21853}" srcOrd="0" destOrd="0" presId="urn:microsoft.com/office/officeart/2005/8/layout/orgChart1"/>
    <dgm:cxn modelId="{953534A3-AE0D-4E40-8C26-0BBABBE57798}" type="presParOf" srcId="{775F90B1-D517-441E-8D46-CFC1DEA21853}" destId="{AAA7AF25-632D-4C2D-8507-8B896AD6BFFA}" srcOrd="0" destOrd="0" presId="urn:microsoft.com/office/officeart/2005/8/layout/orgChart1"/>
    <dgm:cxn modelId="{7E03831C-82B6-457C-82D3-B902F2EA8E4C}" type="presParOf" srcId="{775F90B1-D517-441E-8D46-CFC1DEA21853}" destId="{801C20B6-05EB-4BFE-81F7-F8B54605836E}" srcOrd="1" destOrd="0" presId="urn:microsoft.com/office/officeart/2005/8/layout/orgChart1"/>
    <dgm:cxn modelId="{D800FE2B-C1E8-41E3-97B5-D3F57CA0819D}" type="presParOf" srcId="{B1B7780C-00C8-444D-9F4C-DB05083E1C6A}" destId="{AEA092E7-3D3B-4432-874E-8D298300D562}" srcOrd="1" destOrd="0" presId="urn:microsoft.com/office/officeart/2005/8/layout/orgChart1"/>
    <dgm:cxn modelId="{F134D8B1-D736-4153-ACAC-CC12CD7567D9}" type="presParOf" srcId="{AEA092E7-3D3B-4432-874E-8D298300D562}" destId="{21E31711-CFD0-4ED0-8DEC-E383EAB12CBC}" srcOrd="0" destOrd="0" presId="urn:microsoft.com/office/officeart/2005/8/layout/orgChart1"/>
    <dgm:cxn modelId="{71D0BB75-8399-4089-A493-8848E68408E0}" type="presParOf" srcId="{AEA092E7-3D3B-4432-874E-8D298300D562}" destId="{00348D08-7574-4935-84D1-E5BE99137A0C}" srcOrd="1" destOrd="0" presId="urn:microsoft.com/office/officeart/2005/8/layout/orgChart1"/>
    <dgm:cxn modelId="{E7431AAB-3A88-487D-ACC1-F54F7D9E0501}" type="presParOf" srcId="{00348D08-7574-4935-84D1-E5BE99137A0C}" destId="{1D30C4DE-BA8B-4CE0-B34B-6F2F36CC547C}" srcOrd="0" destOrd="0" presId="urn:microsoft.com/office/officeart/2005/8/layout/orgChart1"/>
    <dgm:cxn modelId="{201E546F-D83C-4403-9F06-63276926BB48}" type="presParOf" srcId="{1D30C4DE-BA8B-4CE0-B34B-6F2F36CC547C}" destId="{4FDAFFFC-6D3E-4F62-B8D5-EA5DF680CD12}" srcOrd="0" destOrd="0" presId="urn:microsoft.com/office/officeart/2005/8/layout/orgChart1"/>
    <dgm:cxn modelId="{B73B5746-5F86-4F4F-A6BD-89D57EC8733E}" type="presParOf" srcId="{1D30C4DE-BA8B-4CE0-B34B-6F2F36CC547C}" destId="{2A7659C9-B1D1-41AE-B2BC-2A3DBD3DA050}" srcOrd="1" destOrd="0" presId="urn:microsoft.com/office/officeart/2005/8/layout/orgChart1"/>
    <dgm:cxn modelId="{3C600125-DB54-4088-B7CD-AB152312AA4E}" type="presParOf" srcId="{00348D08-7574-4935-84D1-E5BE99137A0C}" destId="{E6ED7B75-09AC-4349-B040-8495699C6ED6}" srcOrd="1" destOrd="0" presId="urn:microsoft.com/office/officeart/2005/8/layout/orgChart1"/>
    <dgm:cxn modelId="{C09E3C1D-ECE9-4F74-A6C7-690A011173F6}" type="presParOf" srcId="{00348D08-7574-4935-84D1-E5BE99137A0C}" destId="{856CCBDE-FB3A-4DAE-A422-A50BD7FFB8E7}" srcOrd="2" destOrd="0" presId="urn:microsoft.com/office/officeart/2005/8/layout/orgChart1"/>
    <dgm:cxn modelId="{0D4DAAD6-6856-4425-A8DB-736F95C7F1A4}" type="presParOf" srcId="{AEA092E7-3D3B-4432-874E-8D298300D562}" destId="{F7E06A08-760B-4B84-A935-D09072576BA6}" srcOrd="2" destOrd="0" presId="urn:microsoft.com/office/officeart/2005/8/layout/orgChart1"/>
    <dgm:cxn modelId="{873393A1-B1D2-4332-8E73-DE3A9AE4CC87}" type="presParOf" srcId="{AEA092E7-3D3B-4432-874E-8D298300D562}" destId="{792AF774-435D-4DF4-9782-5A93866C7A46}" srcOrd="3" destOrd="0" presId="urn:microsoft.com/office/officeart/2005/8/layout/orgChart1"/>
    <dgm:cxn modelId="{13C36839-9FA8-4EEF-809D-D72D1D427FB0}" type="presParOf" srcId="{792AF774-435D-4DF4-9782-5A93866C7A46}" destId="{DE520D90-F187-4131-B369-81A91C228A32}" srcOrd="0" destOrd="0" presId="urn:microsoft.com/office/officeart/2005/8/layout/orgChart1"/>
    <dgm:cxn modelId="{9B99968F-DF89-4BC2-9D37-DBA0736714D3}" type="presParOf" srcId="{DE520D90-F187-4131-B369-81A91C228A32}" destId="{ABE97E30-FA1C-4032-9595-C97BFD3B23D0}" srcOrd="0" destOrd="0" presId="urn:microsoft.com/office/officeart/2005/8/layout/orgChart1"/>
    <dgm:cxn modelId="{6BEE4642-3963-42C2-A69C-8E8905A3C085}" type="presParOf" srcId="{DE520D90-F187-4131-B369-81A91C228A32}" destId="{78A152D5-0317-4B63-BC9D-6B8C350BE3EC}" srcOrd="1" destOrd="0" presId="urn:microsoft.com/office/officeart/2005/8/layout/orgChart1"/>
    <dgm:cxn modelId="{A6975B19-B5D1-4299-ADF3-C19969E4F072}" type="presParOf" srcId="{792AF774-435D-4DF4-9782-5A93866C7A46}" destId="{E50348DE-7B35-4034-A9B1-F2F99077C0B3}" srcOrd="1" destOrd="0" presId="urn:microsoft.com/office/officeart/2005/8/layout/orgChart1"/>
    <dgm:cxn modelId="{D875DCEC-20B3-4154-91FE-4D7FE4043BF9}" type="presParOf" srcId="{792AF774-435D-4DF4-9782-5A93866C7A46}" destId="{8268A91F-E234-45A3-B6AE-7DE4791DD260}" srcOrd="2" destOrd="0" presId="urn:microsoft.com/office/officeart/2005/8/layout/orgChart1"/>
    <dgm:cxn modelId="{06D8C9D3-2103-4495-9AE7-C370648BBC3D}" type="presParOf" srcId="{AEA092E7-3D3B-4432-874E-8D298300D562}" destId="{8F26BBFC-2512-476D-9E36-79DF01BB7EA5}" srcOrd="4" destOrd="0" presId="urn:microsoft.com/office/officeart/2005/8/layout/orgChart1"/>
    <dgm:cxn modelId="{3400D909-7E45-4675-AAA4-ADBEA39C608C}" type="presParOf" srcId="{AEA092E7-3D3B-4432-874E-8D298300D562}" destId="{82F560C1-EE64-4E64-833A-10D2676FCEE8}" srcOrd="5" destOrd="0" presId="urn:microsoft.com/office/officeart/2005/8/layout/orgChart1"/>
    <dgm:cxn modelId="{9CF28425-CB52-4438-A180-91B1317F3EE7}" type="presParOf" srcId="{82F560C1-EE64-4E64-833A-10D2676FCEE8}" destId="{9BE5B9F4-C712-4C04-A36D-758F77DE2027}" srcOrd="0" destOrd="0" presId="urn:microsoft.com/office/officeart/2005/8/layout/orgChart1"/>
    <dgm:cxn modelId="{425B8FAC-5485-40C1-89A3-23B49FB4CB7C}" type="presParOf" srcId="{9BE5B9F4-C712-4C04-A36D-758F77DE2027}" destId="{90E2736A-45D4-4C3A-B273-04C1B710C35C}" srcOrd="0" destOrd="0" presId="urn:microsoft.com/office/officeart/2005/8/layout/orgChart1"/>
    <dgm:cxn modelId="{632B73C3-E4B6-409E-AED0-4F8606B56767}" type="presParOf" srcId="{9BE5B9F4-C712-4C04-A36D-758F77DE2027}" destId="{306E6109-320E-40A0-AE84-3FE2BE36CB13}" srcOrd="1" destOrd="0" presId="urn:microsoft.com/office/officeart/2005/8/layout/orgChart1"/>
    <dgm:cxn modelId="{5A76A9F3-4B55-4BDF-87E5-1E9848EB87CE}" type="presParOf" srcId="{82F560C1-EE64-4E64-833A-10D2676FCEE8}" destId="{33A439E4-D4D7-45AA-BDE5-28B38D900B43}" srcOrd="1" destOrd="0" presId="urn:microsoft.com/office/officeart/2005/8/layout/orgChart1"/>
    <dgm:cxn modelId="{8E959622-7F59-4886-B7DC-1151414814C4}" type="presParOf" srcId="{82F560C1-EE64-4E64-833A-10D2676FCEE8}" destId="{3420F8BD-6B5D-4EB4-8C59-2E987A7D37D5}" srcOrd="2" destOrd="0" presId="urn:microsoft.com/office/officeart/2005/8/layout/orgChart1"/>
    <dgm:cxn modelId="{BA25E855-2F8F-4C2A-9332-40DCD11E571B}" type="presParOf" srcId="{B1B7780C-00C8-444D-9F4C-DB05083E1C6A}" destId="{EBBB0CAD-147C-432D-8BDC-73745B8F8D4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F990B-E83B-42BA-8688-DD607FEC79C5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6450EE-D97E-4AFB-901C-63CA8AA7AF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997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6450EE-D97E-4AFB-901C-63CA8AA7AF27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40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98699"/>
            <a:ext cx="7772400" cy="1211263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D756AA-6E96-4AE2-87E4-47A70BDB4F53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54DEB-296B-4AB4-9659-426DAD9234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D756AA-6E96-4AE2-87E4-47A70BDB4F53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54DEB-296B-4AB4-9659-426DAD9234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D756AA-6E96-4AE2-87E4-47A70BDB4F53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54DEB-296B-4AB4-9659-426DAD9234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D756AA-6E96-4AE2-87E4-47A70BDB4F53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54DEB-296B-4AB4-9659-426DAD9234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D756AA-6E96-4AE2-87E4-47A70BDB4F53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54DEB-296B-4AB4-9659-426DAD9234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D756AA-6E96-4AE2-87E4-47A70BDB4F53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54DEB-296B-4AB4-9659-426DAD9234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D756AA-6E96-4AE2-87E4-47A70BDB4F53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54DEB-296B-4AB4-9659-426DAD9234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D756AA-6E96-4AE2-87E4-47A70BDB4F53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54DEB-296B-4AB4-9659-426DAD9234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D756AA-6E96-4AE2-87E4-47A70BDB4F53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54DEB-296B-4AB4-9659-426DAD9234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D756AA-6E96-4AE2-87E4-47A70BDB4F53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54DEB-296B-4AB4-9659-426DAD9234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D756AA-6E96-4AE2-87E4-47A70BDB4F53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54DEB-296B-4AB4-9659-426DAD9234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4D756AA-6E96-4AE2-87E4-47A70BDB4F53}" type="datetimeFigureOut">
              <a:rPr lang="ru-RU" smtClean="0"/>
              <a:pPr/>
              <a:t>08.02.2017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908E8D"/>
                </a:solidFill>
              </a:defRPr>
            </a:lvl1pPr>
          </a:lstStyle>
          <a:p>
            <a:fld id="{5FA54DEB-296B-4AB4-9659-426DAD9234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hyperlink" Target="http://bigslide.ru/images/15/14474/960/img18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gpko-avangard.ru/wp-content/uploads/2014/06/fire_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692696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Огонь- лесу враг!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8152" y="1720840"/>
            <a:ext cx="820769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Консультация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и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з опыта работы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воспитателя    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Бозюковой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Э.В.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16633"/>
            <a:ext cx="7886700" cy="1224135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При планирование на год можно включить в свою работу следующие темы для познавательных бесед:</a:t>
            </a:r>
            <a:endParaRPr lang="ru-RU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556792"/>
            <a:ext cx="7886700" cy="4824536"/>
          </a:xfrm>
        </p:spPr>
        <p:txBody>
          <a:bodyPr/>
          <a:lstStyle/>
          <a:p>
            <a:pPr lvl="0"/>
            <a:r>
              <a:rPr lang="ru-RU" dirty="0" smtClean="0"/>
              <a:t>Почему горят леса?</a:t>
            </a:r>
          </a:p>
          <a:p>
            <a:pPr lvl="0"/>
            <a:r>
              <a:rPr lang="ru-RU" dirty="0" smtClean="0"/>
              <a:t>Безопасный дом.</a:t>
            </a:r>
          </a:p>
          <a:p>
            <a:pPr lvl="0"/>
            <a:r>
              <a:rPr lang="ru-RU" dirty="0" smtClean="0"/>
              <a:t>Скоро, скоро новый год, к детям елочка придет.</a:t>
            </a:r>
          </a:p>
          <a:p>
            <a:pPr lvl="0"/>
            <a:r>
              <a:rPr lang="ru-RU" dirty="0" smtClean="0"/>
              <a:t>Если дома начался пожар?</a:t>
            </a:r>
          </a:p>
          <a:p>
            <a:pPr lvl="0"/>
            <a:r>
              <a:rPr lang="ru-RU" dirty="0" smtClean="0"/>
              <a:t>Опасные предметы.</a:t>
            </a:r>
          </a:p>
          <a:p>
            <a:pPr lvl="0"/>
            <a:r>
              <a:rPr lang="ru-RU" dirty="0" smtClean="0"/>
              <a:t>Что делать в случае пожара в детском саду?</a:t>
            </a:r>
          </a:p>
          <a:p>
            <a:r>
              <a:rPr lang="ru-RU" dirty="0" smtClean="0"/>
              <a:t>Знаешь сам – расскажи другому.</a:t>
            </a:r>
          </a:p>
          <a:p>
            <a:r>
              <a:rPr lang="ru-RU" dirty="0" smtClean="0"/>
              <a:t>Что надо сделать что бы не было пожара в лесу?</a:t>
            </a:r>
          </a:p>
          <a:p>
            <a:r>
              <a:rPr lang="ru-RU" dirty="0" smtClean="0"/>
              <a:t> О «добрых» и «злых» делах огня.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861048"/>
            <a:ext cx="84249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dirty="0" smtClean="0"/>
              <a:t>  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36712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При организации работы с  дошкольниками нужно учитывать их психологические особенности и детское восприятие окружающего мира. Дети этого возраста обычно активны, впечатлительны, они быстро утомляются и переключают свое внимание, поэтому одной из форм из основных обучения может выступать познавательная игра.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0" dirty="0" smtClean="0">
                <a:solidFill>
                  <a:schemeClr val="tx1"/>
                </a:solidFill>
              </a:rPr>
              <a:t>«Знакомства с транспортом специального назначения»  в частности с  пожарной машиной.  После беседы  поиграть  с игрушкой. Построить пожарную часть.</a:t>
            </a:r>
            <a:endParaRPr lang="ru-RU" sz="2400" b="0" dirty="0">
              <a:solidFill>
                <a:schemeClr val="tx1"/>
              </a:solidFill>
            </a:endParaRPr>
          </a:p>
        </p:txBody>
      </p:sp>
      <p:pic>
        <p:nvPicPr>
          <p:cNvPr id="1026" name="Picture 2" descr="G:\DCIM\107_PANA\P10701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776864" cy="51125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0" dirty="0" smtClean="0">
                <a:solidFill>
                  <a:schemeClr val="tx1"/>
                </a:solidFill>
              </a:rPr>
              <a:t>На занятиях  необходимо рассказать детям , что детские шалости могут привести к  трагедии . И о том как надо действовать в экстремальной обстановке.</a:t>
            </a:r>
            <a:endParaRPr lang="ru-RU" sz="2400" b="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144" y="1825625"/>
            <a:ext cx="7735712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0" dirty="0" smtClean="0">
                <a:solidFill>
                  <a:schemeClr val="tx1"/>
                </a:solidFill>
              </a:rPr>
              <a:t>Существуют и другие формы обучающих занятий - это викторины,  проектная деятельность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773571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8641"/>
            <a:ext cx="7886700" cy="1296143"/>
          </a:xfrm>
        </p:spPr>
        <p:txBody>
          <a:bodyPr/>
          <a:lstStyle/>
          <a:p>
            <a:pPr lvl="0"/>
            <a:r>
              <a:rPr lang="ru-RU" sz="2400" dirty="0" smtClean="0"/>
              <a:t>Создание тематических   игровых досугов  на тему: Пожарные на учениях.   Юный пожарный. Самый ловкий . </a:t>
            </a:r>
            <a:endParaRPr lang="ru-RU" sz="2400" dirty="0"/>
          </a:p>
        </p:txBody>
      </p:sp>
      <p:pic>
        <p:nvPicPr>
          <p:cNvPr id="1026" name="Picture 2" descr="G:\DCIM\107_PANA\P10701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732202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0" dirty="0" smtClean="0">
                <a:ln w="18415" cmpd="sng">
                  <a:solidFill>
                    <a:schemeClr val="tx1"/>
                  </a:solidFill>
                  <a:prstDash val="solid"/>
                </a:ln>
                <a:cs typeface="Times New Roman" pitchFamily="18" charset="0"/>
              </a:rPr>
              <a:t>Ознакомление с правилами пожарной безопасности посредством чтения и обсуждения литературных произведений;</a:t>
            </a:r>
            <a:r>
              <a:rPr lang="ru-RU" dirty="0" smtClean="0">
                <a:ln w="18415" cmpd="sng">
                  <a:solidFill>
                    <a:schemeClr val="tx1"/>
                  </a:solidFill>
                  <a:prstDash val="solid"/>
                </a:ln>
              </a:rPr>
              <a:t/>
            </a:r>
            <a:br>
              <a:rPr lang="ru-RU" dirty="0" smtClean="0">
                <a:ln w="18415" cmpd="sng">
                  <a:solidFill>
                    <a:schemeClr val="tx1"/>
                  </a:solidFill>
                  <a:prstDash val="solid"/>
                </a:ln>
              </a:rPr>
            </a:br>
            <a:endParaRPr lang="ru-RU" dirty="0"/>
          </a:p>
        </p:txBody>
      </p:sp>
      <p:pic>
        <p:nvPicPr>
          <p:cNvPr id="2050" name="Picture 2" descr="G:\DCIM\107_PANA\P10701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1108" y="1825625"/>
            <a:ext cx="5801784" cy="4351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3" y="313535"/>
            <a:ext cx="8568952" cy="614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7610" tIns="-114264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Барто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А. Гроза.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Голосов П. Сказка о заячьем теремке и опасном коробке.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Жигулин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А. Пожары.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Зуев К. Машину проверяю.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Ильин Е. Солнечный факел.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Иоселиани О. Пожарная команда.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Маршак С. Кошкин дом. Пожар. 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Михалков С. Дядя Степа {отрывок).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Новичихин Е. Ноль - один. Спички.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Оленев К. Красная машина.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Орлова Д. Как </a:t>
            </a:r>
            <a:r>
              <a:rPr kumimoji="0" lang="ru-RU" sz="24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Стобед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хотел испугать волка, а сам чуть не сгорел.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Фетисов Т. Куда спешат красные машины.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Холин И. Как непослушная хрюшка едва не сгорела.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Хоринская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Е. Спичка-невеличка.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Цыферов Г. Жил на свете слоненок.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Чуковский К. Путаница.</a:t>
            </a:r>
          </a:p>
        </p:txBody>
      </p:sp>
      <p:pic>
        <p:nvPicPr>
          <p:cNvPr id="3" name="Picture 5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1628800"/>
            <a:ext cx="201622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0" dirty="0" smtClean="0">
                <a:solidFill>
                  <a:schemeClr val="tx1"/>
                </a:solidFill>
              </a:rPr>
              <a:t>Игры –театрализации по прочитанным произведениям.</a:t>
            </a:r>
            <a:endParaRPr lang="ru-RU" sz="3200" b="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144" y="1825625"/>
            <a:ext cx="7735712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040" y="692696"/>
            <a:ext cx="824542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95536" y="188640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     </a:t>
            </a:r>
            <a:r>
              <a:rPr lang="ru-RU" sz="2800" b="1" dirty="0" smtClean="0"/>
              <a:t>Тематические выставки детского творчества. 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62068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</a:rPr>
              <a:t>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9644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                 Актуальность проблемы</a:t>
            </a:r>
          </a:p>
          <a:p>
            <a:r>
              <a:rPr lang="ru-RU" sz="2800" dirty="0" smtClean="0"/>
              <a:t>Противопожарная безопасность – одна из обязательных составляющих среды, в которой растет и воспитывается ребенок. Она включает в себя требования к устройству помещения и противопожарную грамотность – поведение, снижающее риск возникновения пожаров, и навыки, необходимые для действий в экстремальных ситуациях</a:t>
            </a:r>
          </a:p>
          <a:p>
            <a:r>
              <a:rPr lang="ru-RU" sz="2800" dirty="0" smtClean="0"/>
              <a:t>Дошкольные учреждения, кроме всего прочего, должны вести просветительскую работу по профилактике пожаров с детьми и родителями. </a:t>
            </a:r>
            <a:endParaRPr lang="ru-RU" sz="2800" dirty="0" smtClean="0">
              <a:latin typeface="Monotype Corsiva" pitchFamily="66" charset="0"/>
            </a:endParaRPr>
          </a:p>
          <a:p>
            <a:r>
              <a:rPr lang="ru-RU" sz="2800" dirty="0" smtClean="0"/>
              <a:t>Работа по обучению детей правилам пожарной безопасности – это работа не одного дня. Для того, чтобы она принесла результаты, недостаточно одного</a:t>
            </a:r>
          </a:p>
          <a:p>
            <a:r>
              <a:rPr lang="ru-RU" sz="2800" dirty="0" smtClean="0"/>
              <a:t>занятия или беседы с детьми. Работа должна быть систематической..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</a:rPr>
              <a:t>Совместная работа над созданием коллажа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539552" y="1340764"/>
            <a:ext cx="8208912" cy="518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988839"/>
          </a:xfrm>
        </p:spPr>
        <p:txBody>
          <a:bodyPr/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Очень полезно  организовать с детьми экскурсии и целевые прогулки. В пожарную часть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прачечную – знакомство с электроприборами.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Содержимое 3" descr="20110606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40" y="1841024"/>
            <a:ext cx="5760720" cy="432054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latin typeface="Arial Unicode MS" pitchFamily="34" charset="-128"/>
                <a:ea typeface="Arial Unicode MS" pitchFamily="34" charset="-128"/>
                <a:cs typeface="Aharoni" pitchFamily="2" charset="-79"/>
              </a:rPr>
              <a:t>                 </a:t>
            </a:r>
            <a:r>
              <a:rPr lang="ru-RU" sz="2400" dirty="0" smtClean="0">
                <a:ln w="18415" cmpd="sng">
                  <a:solidFill>
                    <a:schemeClr val="tx1"/>
                  </a:solidFill>
                  <a:prstDash val="solid"/>
                </a:ln>
                <a:latin typeface="Arial Unicode MS" pitchFamily="34" charset="-128"/>
                <a:ea typeface="Arial Unicode MS" pitchFamily="34" charset="-128"/>
                <a:cs typeface="Aharoni" pitchFamily="2" charset="-79"/>
              </a:rPr>
              <a:t>   </a:t>
            </a:r>
            <a:r>
              <a:rPr lang="ru-RU" sz="2400" dirty="0" smtClean="0">
                <a:ln w="18415" cmpd="sng">
                  <a:solidFill>
                    <a:schemeClr val="tx1"/>
                  </a:solidFill>
                  <a:prstDash val="solid"/>
                </a:ln>
                <a:latin typeface="Monotype Corsiva" pitchFamily="66" charset="0"/>
                <a:ea typeface="Arial Unicode MS" pitchFamily="34" charset="-128"/>
                <a:cs typeface="Aharoni" pitchFamily="2" charset="-79"/>
              </a:rPr>
              <a:t>Решение проблемных ситуаций.</a:t>
            </a:r>
          </a:p>
          <a:p>
            <a:r>
              <a:rPr lang="ru-RU" sz="2000" dirty="0" smtClean="0"/>
              <a:t>Что было бы если б весь лес сгорел?..</a:t>
            </a:r>
          </a:p>
          <a:p>
            <a:r>
              <a:rPr lang="ru-RU" sz="2000" dirty="0" smtClean="0"/>
              <a:t>Как можно потушить огонь если у нас нет воды? </a:t>
            </a:r>
          </a:p>
        </p:txBody>
      </p:sp>
      <p:pic>
        <p:nvPicPr>
          <p:cNvPr id="3" name="Picture 10" descr="http://www.nexplorer.ru/load/Image/0513/fire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8640960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Совместное творчество детей и родителей.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074" name="Picture 2" descr="G:\DCIM\107_PANA\P10701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8496944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DCIM\107_PANA\P10701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352928" cy="5472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исунки детей из Бурятии могут стать основой для изготовления памяток - 21 May 2013 - Blog - Zrang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8784976" cy="6552728"/>
          </a:xfrm>
          <a:prstGeom prst="rect">
            <a:avLst/>
          </a:prstGeom>
          <a:noFill/>
        </p:spPr>
      </p:pic>
      <p:pic>
        <p:nvPicPr>
          <p:cNvPr id="3" name="Рисунок 2" descr="http://bigslide.ru/images/15/14474/389/img18.jpg">
            <a:hlinkClick r:id="rId4" tooltip="&quot;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260648"/>
            <a:ext cx="230425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8424936" cy="4565104"/>
          </a:xfrm>
        </p:spPr>
        <p:txBody>
          <a:bodyPr/>
          <a:lstStyle/>
          <a:p>
            <a:pPr algn="l"/>
            <a:r>
              <a:rPr lang="ru-RU" sz="2800" dirty="0" smtClean="0"/>
              <a:t> Воспитатель несет персональную ответственность за здоро­вье и безопасность детей во время нахождения в ДОУ  и должны знать общие требования пожарной безопасности.</a:t>
            </a:r>
          </a:p>
          <a:p>
            <a:pPr algn="l"/>
            <a:r>
              <a:rPr lang="ru-RU" sz="2800" dirty="0" smtClean="0"/>
              <a:t>Проходить инструктаж по пожарной безопасности.</a:t>
            </a:r>
          </a:p>
          <a:p>
            <a:pPr algn="l"/>
            <a:r>
              <a:rPr lang="ru-RU" sz="2800" dirty="0" smtClean="0"/>
              <a:t>   И помнить, что:</a:t>
            </a:r>
          </a:p>
          <a:p>
            <a:pPr algn="l"/>
            <a:r>
              <a:rPr lang="ru-RU" sz="2800" dirty="0" smtClean="0"/>
              <a:t>первоочередной обязанностью каждого сотрудника детского сада является спасение жизни детей при пожаре.</a:t>
            </a:r>
          </a:p>
          <a:p>
            <a:pPr algn="l"/>
            <a:endParaRPr lang="ru-RU" sz="2800" dirty="0" smtClean="0"/>
          </a:p>
          <a:p>
            <a:pPr algn="l"/>
            <a:r>
              <a:rPr lang="ru-RU" sz="2800" b="1" dirty="0" smtClean="0"/>
              <a:t>Главная цель  </a:t>
            </a:r>
            <a:r>
              <a:rPr lang="ru-RU" sz="2800" dirty="0" smtClean="0"/>
              <a:t>работы ДОУ по пожарной безопасности – оградить детей от пожаров и научить их правилам безопасности. </a:t>
            </a:r>
          </a:p>
          <a:p>
            <a:pPr algn="l"/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 </a:t>
            </a:r>
          </a:p>
          <a:p>
            <a:r>
              <a:rPr lang="ru-RU" sz="1600" dirty="0" smtClean="0"/>
              <a:t> </a:t>
            </a:r>
          </a:p>
          <a:p>
            <a:r>
              <a:rPr lang="ru-RU" sz="1600" dirty="0" smtClean="0"/>
              <a:t> </a:t>
            </a:r>
          </a:p>
          <a:p>
            <a:r>
              <a:rPr lang="ru-RU" sz="1600" dirty="0" smtClean="0"/>
              <a:t> </a:t>
            </a:r>
          </a:p>
          <a:p>
            <a:r>
              <a:rPr lang="ru-RU" sz="1600" dirty="0" smtClean="0"/>
              <a:t> </a:t>
            </a:r>
          </a:p>
          <a:p>
            <a:endParaRPr lang="ru-RU" sz="1600" dirty="0"/>
          </a:p>
        </p:txBody>
      </p:sp>
      <p:pic>
        <p:nvPicPr>
          <p:cNvPr id="4" name="Рисунок 3" descr="0_957b1_d4d976d4_X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44" y="3140968"/>
            <a:ext cx="1872207" cy="339276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0"/>
            <a:ext cx="882047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</a:rPr>
              <a:t>Программные задачи по пожарной безопасности в ДОУ</a:t>
            </a:r>
            <a:endParaRPr lang="ru-RU" sz="2800" dirty="0" smtClean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</a:endParaRP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Сформировать у детей представления о причинах возникновения пожаров; объяснить, чем опасен открытый огонь; подвести к пониманию вероятных последствий детских шалостей.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   Познакомить детей с электробытовыми приборами. Учить безопасному обращению с ними.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  Познакомить с правилами поведения во время пожара.</a:t>
            </a:r>
          </a:p>
          <a:p>
            <a:pPr lvl="0">
              <a:buFont typeface="Wingdings" pitchFamily="2" charset="2"/>
              <a:buChar char="ü"/>
              <a:tabLst>
                <a:tab pos="8610600" algn="l"/>
              </a:tabLst>
            </a:pPr>
            <a:r>
              <a:rPr lang="ru-RU" sz="2400" dirty="0" smtClean="0"/>
              <a:t>  Выучить наизусть важную информацию о себе  (фамилия, имя, домашний адрес, телефон); учить набирать номер МЧС (</a:t>
            </a:r>
            <a:r>
              <a:rPr lang="ru-RU" sz="2400" dirty="0" err="1" smtClean="0"/>
              <a:t>пожарнослужбы</a:t>
            </a:r>
            <a:r>
              <a:rPr lang="ru-RU" sz="2400" dirty="0" smtClean="0"/>
              <a:t>);          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  Продолжать знакомить детей с профессией пожарного и техникой, помогающей тушить пожар; воспитывать уважение к труду пожарных.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  Расширять представления детей об охране жизни людей.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  Формировать навыки самостоятельности, воспитывать ответственное поведение.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 Развивать познавательную активность, любознательность, творческие способности, воображение, мышление, коммуникативные навыки.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1"/>
            <a:ext cx="8568952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Так как одни из основных принципов дошкольного образования, в рамках  ФГОС сотрудничество с семьей. Успешность работы с детьми зависит от совместной работы с родителями. </a:t>
            </a:r>
          </a:p>
          <a:p>
            <a:r>
              <a:rPr lang="ru-RU" sz="2800" dirty="0" smtClean="0"/>
              <a:t>Первой ступенью работы  по противопожарной  безопасности будет работа с  родителями.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i="1" dirty="0" smtClean="0"/>
              <a:t>                                      </a:t>
            </a:r>
            <a:endParaRPr lang="ru-RU" sz="2000" i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graphicFrame>
        <p:nvGraphicFramePr>
          <p:cNvPr id="7" name="Схема 6"/>
          <p:cNvGraphicFramePr/>
          <p:nvPr/>
        </p:nvGraphicFramePr>
        <p:xfrm>
          <a:off x="683568" y="2420888"/>
          <a:ext cx="799288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6138"/>
            <a:ext cx="871296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Необходимо донести до родителей, что</a:t>
            </a:r>
            <a:r>
              <a:rPr lang="ru-RU" sz="2800" dirty="0" smtClean="0">
                <a:ln>
                  <a:solidFill>
                    <a:schemeClr val="tx1"/>
                  </a:solidFill>
                </a:ln>
              </a:rPr>
              <a:t>:</a:t>
            </a:r>
          </a:p>
          <a:p>
            <a:r>
              <a:rPr lang="ru-RU" sz="2400" dirty="0" smtClean="0"/>
              <a:t>• Важность осознания ребенком, что спички — это не игрушка, а огонь — не забава, чтобы у него сложилось впечатление о пожаре как о тяжелом бедствии. </a:t>
            </a:r>
          </a:p>
          <a:p>
            <a:r>
              <a:rPr lang="ru-RU" sz="2400" dirty="0" smtClean="0"/>
              <a:t>• Необходимо учить детей правилам пользования бытовыми электроприборами и газовой плитой. </a:t>
            </a:r>
          </a:p>
          <a:p>
            <a:r>
              <a:rPr lang="ru-RU" sz="2400" dirty="0" smtClean="0"/>
              <a:t>• Расскажите об опасности легковоспламеняющихся жидкостей. </a:t>
            </a:r>
          </a:p>
          <a:p>
            <a:r>
              <a:rPr lang="ru-RU" sz="2400" dirty="0" smtClean="0"/>
              <a:t>• Научите ребенка правилам поведения в случае возникновения пожаров.     Дети должны знать свой адрес и телефон пожарной охраны. </a:t>
            </a:r>
          </a:p>
          <a:p>
            <a:r>
              <a:rPr lang="ru-RU" sz="2400" dirty="0" smtClean="0"/>
              <a:t>• Чрезвычайно опасно, если дети остаются в запертых квартирах или комнатах. В случае пожара они не смогут выйти из охваченного огнем помещения наружу. </a:t>
            </a:r>
          </a:p>
          <a:p>
            <a:r>
              <a:rPr lang="ru-RU" sz="2400" dirty="0" smtClean="0"/>
              <a:t>• Не оставлять спички и зажигалки в доступном для ребенка месте,</a:t>
            </a:r>
          </a:p>
          <a:p>
            <a:r>
              <a:rPr lang="ru-RU" sz="2400" dirty="0" smtClean="0"/>
              <a:t>• Не разрешайте ребенку самостоятельно запускать фейерверки. горящие «самолетики», не думая, к каким последствиям могут привести такие развлечения.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107009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404664"/>
            <a:ext cx="8640960" cy="612068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980727"/>
          </a:xfrm>
        </p:spPr>
        <p:txBody>
          <a:bodyPr/>
          <a:lstStyle/>
          <a:p>
            <a:pPr algn="ctr"/>
            <a:r>
              <a:rPr lang="ru-RU" sz="3200" i="1" dirty="0" smtClean="0"/>
              <a:t>Работа с детьми по пожарной безопасности реализовывается </a:t>
            </a:r>
            <a:endParaRPr lang="ru-RU" sz="3200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395536" y="1268760"/>
          <a:ext cx="8208912" cy="5144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Знакомство с пожарной безопасностью мы начали с беседы на тему «огонь-друг», посмотрели презентацию о «добрых «делах огня.</a:t>
            </a:r>
            <a:endParaRPr lang="ru-RU" sz="2400" dirty="0"/>
          </a:p>
        </p:txBody>
      </p:sp>
      <p:pic>
        <p:nvPicPr>
          <p:cNvPr id="5122" name="Picture 2" descr="http://900igr.net/datai/chelovek/Pravila-Ogon-2.files/0002-002-Ogon-drug-ili-vr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2152650" cy="2440682"/>
          </a:xfrm>
          <a:prstGeom prst="rect">
            <a:avLst/>
          </a:prstGeom>
          <a:noFill/>
        </p:spPr>
      </p:pic>
      <p:pic>
        <p:nvPicPr>
          <p:cNvPr id="5124" name="Picture 4" descr="http://img2.labirint.ru/books/399392/b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2160240" cy="2376264"/>
          </a:xfrm>
          <a:prstGeom prst="rect">
            <a:avLst/>
          </a:prstGeom>
          <a:noFill/>
        </p:spPr>
      </p:pic>
      <p:pic>
        <p:nvPicPr>
          <p:cNvPr id="5126" name="Picture 6" descr="http://puls-petrovka.do.am/_pu/2/9574499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9624" y="2636912"/>
            <a:ext cx="3384376" cy="3880892"/>
          </a:xfrm>
          <a:prstGeom prst="rect">
            <a:avLst/>
          </a:prstGeom>
          <a:noFill/>
        </p:spPr>
      </p:pic>
      <p:pic>
        <p:nvPicPr>
          <p:cNvPr id="5128" name="Picture 8" descr="http://imworld.ru/wp-content/uploads/2012/02/%D0%A1%D0%B0%D0%BC%D0%B0%D1%8F-%D1%80%D0%B0%D1%81%D0%BF%D1%80%D0%BE%D1%81%D1%82%D1%80%D0%B0%D0%BD%D0%B5%D0%BD%D0%BD%D0%B0%D1%8F-%D0%B2-%D0%BC%D0%B8%D1%80%D0%B5-%D1%84%D0%B0%D0%BC%D0%B8%D0%BB%D0%B8%D1%8F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700808"/>
            <a:ext cx="2657475" cy="2152650"/>
          </a:xfrm>
          <a:prstGeom prst="rect">
            <a:avLst/>
          </a:prstGeom>
          <a:noFill/>
        </p:spPr>
      </p:pic>
      <p:pic>
        <p:nvPicPr>
          <p:cNvPr id="5130" name="Picture 10" descr="http://www.coolwebmasters.com/uploads/posts/2012-03/1332499302_space-rocket-icon-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365104"/>
            <a:ext cx="2520280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07">
  <a:themeElements>
    <a:clrScheme name="Другая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016188"/>
      </a:accent1>
      <a:accent2>
        <a:srgbClr val="016188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73D6FD"/>
      </a:folHlink>
    </a:clrScheme>
    <a:fontScheme name="Другая 2">
      <a:majorFont>
        <a:latin typeface="Monotype Corsiva"/>
        <a:ea typeface=""/>
        <a:cs typeface=""/>
      </a:majorFont>
      <a:minorFont>
        <a:latin typeface="Monotype Corsiva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107</Template>
  <TotalTime>3282</TotalTime>
  <Words>813</Words>
  <Application>Microsoft Office PowerPoint</Application>
  <PresentationFormat>Экран (4:3)</PresentationFormat>
  <Paragraphs>114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 Unicode MS</vt:lpstr>
      <vt:lpstr>Aharoni</vt:lpstr>
      <vt:lpstr>Arial</vt:lpstr>
      <vt:lpstr>Calibri</vt:lpstr>
      <vt:lpstr>Monotype Corsiva</vt:lpstr>
      <vt:lpstr>Times New Roman</vt:lpstr>
      <vt:lpstr>Wingdings</vt:lpstr>
      <vt:lpstr>107</vt:lpstr>
      <vt:lpstr>Презентация PowerPoint</vt:lpstr>
      <vt:lpstr>Презентация PowerPoint</vt:lpstr>
      <vt:lpstr>                              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детьми по пожарной безопасности реализовывается </vt:lpstr>
      <vt:lpstr>Знакомство с пожарной безопасностью мы начали с беседы на тему «огонь-друг», посмотрели презентацию о «добрых «делах огня.</vt:lpstr>
      <vt:lpstr> При планирование на год можно включить в свою работу следующие темы для познавательных бесед:</vt:lpstr>
      <vt:lpstr>Презентация PowerPoint</vt:lpstr>
      <vt:lpstr>«Знакомства с транспортом специального назначения»  в частности с  пожарной машиной.  После беседы  поиграть  с игрушкой. Построить пожарную часть.</vt:lpstr>
      <vt:lpstr>На занятиях  необходимо рассказать детям , что детские шалости могут привести к  трагедии . И о том как надо действовать в экстремальной обстановке.</vt:lpstr>
      <vt:lpstr>Существуют и другие формы обучающих занятий - это викторины,  проектная деятельность. </vt:lpstr>
      <vt:lpstr>Создание тематических   игровых досугов  на тему: Пожарные на учениях.   Юный пожарный. Самый ловкий . </vt:lpstr>
      <vt:lpstr>Ознакомление с правилами пожарной безопасности посредством чтения и обсуждения литературных произведений; </vt:lpstr>
      <vt:lpstr>Презентация PowerPoint</vt:lpstr>
      <vt:lpstr>Игры –театрализации по прочитанным произведениям.</vt:lpstr>
      <vt:lpstr>Презентация PowerPoint</vt:lpstr>
      <vt:lpstr>Совместная работа над созданием коллажа</vt:lpstr>
      <vt:lpstr> Очень полезно  организовать с детьми экскурсии и целевые прогулки. В пожарную часть В прачечную – знакомство с электроприборами. </vt:lpstr>
      <vt:lpstr>Презентация PowerPoint</vt:lpstr>
      <vt:lpstr>Совместное творчество детей и родителей.</vt:lpstr>
      <vt:lpstr>Презентация PowerPoint</vt:lpstr>
      <vt:lpstr>Презентация PowerPoint</vt:lpstr>
    </vt:vector>
  </TitlesOfParts>
  <Company>Lenovo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Огонь</dc:title>
  <dc:creator>Lenovo</dc:creator>
  <cp:lastModifiedBy>Эла</cp:lastModifiedBy>
  <cp:revision>204</cp:revision>
  <dcterms:created xsi:type="dcterms:W3CDTF">2015-02-06T16:54:18Z</dcterms:created>
  <dcterms:modified xsi:type="dcterms:W3CDTF">2017-02-08T17:41:27Z</dcterms:modified>
</cp:coreProperties>
</file>