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849A51-7E72-416E-8A19-3CF00894494D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B6BF42-9221-4EFB-90AE-ED44990F50B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305800" cy="1981200"/>
          </a:xfrm>
        </p:spPr>
        <p:txBody>
          <a:bodyPr/>
          <a:lstStyle/>
          <a:p>
            <a:r>
              <a:rPr lang="en-US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PEOPLE’S </a:t>
            </a:r>
            <a:r>
              <a:rPr lang="ru-RU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APPEARANCE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3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Hair: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fair, curly, long, a fringe, a pony-tail, chestnut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Nose: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hook, snub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Weight: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overweight, slim, fat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Age: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teenager, middle-aged, young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Height: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short, tall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Other details: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scar, a beard, a birth-mark, wrinkles, freckles, a moustache, pimples, a dark complexion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General appearance: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ugly, handsome, plain, good-looking, beautiful</a:t>
            </a:r>
            <a:endParaRPr lang="ru-RU" b="1" u="sng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95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Match the sentences to the pictures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59936" cy="554461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 has a dark complexion, dark hair and a scar on his face.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 is young with dark short hair and brown eyes. He is rather handsome.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These are middle-aged men. They are plain and unattractive.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She’s young and beautiful with fair hair. Her smile is charming.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is smiling. She has blond hair and a small birth-mark above her lips. 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5" name="Picture 6" descr="H:\Рабочие документы\Английский язык\Новая папка\1237575104_jessica-alba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78130" y="1220580"/>
            <a:ext cx="2057400" cy="2091009"/>
          </a:xfrm>
          <a:prstGeom prst="rect">
            <a:avLst/>
          </a:prstGeom>
          <a:noFill/>
        </p:spPr>
      </p:pic>
      <p:pic>
        <p:nvPicPr>
          <p:cNvPr id="6" name="Picture 12" descr="H:\Рабочие документы\Английский язык\Новая папка\Вена в день финала чемпионата Европы по футболу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5254" y="3292282"/>
            <a:ext cx="2351295" cy="1846237"/>
          </a:xfrm>
          <a:prstGeom prst="rect">
            <a:avLst/>
          </a:prstGeom>
          <a:noFill/>
        </p:spPr>
      </p:pic>
      <p:pic>
        <p:nvPicPr>
          <p:cNvPr id="7" name="Picture 13" descr="H:\Рабочие документы\Английский язык\Новая папка\Elxan_Zalla_1012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78130" y="5149670"/>
            <a:ext cx="2060986" cy="1663064"/>
          </a:xfrm>
          <a:prstGeom prst="rect">
            <a:avLst/>
          </a:prstGeom>
          <a:noFill/>
        </p:spPr>
      </p:pic>
      <p:sp>
        <p:nvSpPr>
          <p:cNvPr id="8" name="TextBox 14"/>
          <p:cNvSpPr txBox="1"/>
          <p:nvPr/>
        </p:nvSpPr>
        <p:spPr>
          <a:xfrm>
            <a:off x="4420940" y="1077704"/>
            <a:ext cx="327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8707220" y="1077704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4278064" y="4578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8778658" y="3292282"/>
            <a:ext cx="42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4349502" y="6364116"/>
            <a:ext cx="39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8707220" y="636411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9832" y="3077968"/>
            <a:ext cx="1970496" cy="190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Grp="1"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49832" y="1220580"/>
            <a:ext cx="1986451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05012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man is only 1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metre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52. He’s quite … 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Every morning she makes her hair into a … 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Models are usually … and … 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Her skin is not light, she has dark … 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 car crash Michael has a … on his face.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He’s from Africa, he’s got … hair.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Fat people usually have a huge stomach and a … chin.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Teenagers often have … on their faces.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John is proud of his wonderful … , he cares about it a lot: cut and brush it every morning.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has a small … nose, like a knob.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en-US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Finish the sentences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532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sex (female/male)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age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height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build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hair (if it’s possible)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eyes (if it’s possible)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clothes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of appearance is described in the police report?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274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306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PEOPLE’S   APPEARANCE</vt:lpstr>
      <vt:lpstr>Презентация PowerPoint</vt:lpstr>
      <vt:lpstr>Match the sentences to the pictures</vt:lpstr>
      <vt:lpstr>Finish the sentences</vt:lpstr>
      <vt:lpstr>What of appearance is described in the police report?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PEOPLE’S APPEARANCE</dc:title>
  <dc:creator>Друг</dc:creator>
  <cp:lastModifiedBy>Друг</cp:lastModifiedBy>
  <cp:revision>2</cp:revision>
  <dcterms:created xsi:type="dcterms:W3CDTF">2017-02-08T19:17:29Z</dcterms:created>
  <dcterms:modified xsi:type="dcterms:W3CDTF">2017-02-08T19:30:56Z</dcterms:modified>
</cp:coreProperties>
</file>