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59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0AD241B-F09C-4C93-B89E-C2004DB04B19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850677E-25DF-4085-A1F9-9A9A143B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536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Учебно-педагогическое сотрудничество как основа активизации учебной деятельности учащихся средней школы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021288"/>
            <a:ext cx="6368752" cy="43204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Москва </a:t>
            </a:r>
            <a:r>
              <a:rPr lang="ru-RU" b="1" smtClean="0"/>
              <a:t>2016                 Жилин Г.В.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7914961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5184576" cy="877824"/>
          </a:xfrm>
        </p:spPr>
        <p:txBody>
          <a:bodyPr/>
          <a:lstStyle/>
          <a:p>
            <a:pPr algn="ctr"/>
            <a:r>
              <a:rPr lang="ru-RU" sz="2400" dirty="0" smtClean="0"/>
              <a:t>Способы и приемы сотрудничества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2348880"/>
            <a:ext cx="5868144" cy="4207559"/>
          </a:xfrm>
        </p:spPr>
        <p:txBody>
          <a:bodyPr/>
          <a:lstStyle/>
          <a:p>
            <a:r>
              <a:rPr lang="ru-RU" dirty="0" smtClean="0"/>
              <a:t>дискуссия, обсуждение проблемного вопроса,</a:t>
            </a:r>
          </a:p>
          <a:p>
            <a:r>
              <a:rPr lang="ru-RU" dirty="0" err="1" smtClean="0"/>
              <a:t>взаимообучение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работа в малых группах</a:t>
            </a:r>
            <a:endParaRPr lang="ru-RU" dirty="0"/>
          </a:p>
        </p:txBody>
      </p:sp>
      <p:pic>
        <p:nvPicPr>
          <p:cNvPr id="35842" name="Picture 2" descr="http://vologda-portal.ru/upload/iblock/5c0/shk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04864"/>
            <a:ext cx="3552394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37" r="17437"/>
          <a:stretch>
            <a:fillRect/>
          </a:stretch>
        </p:blipFill>
        <p:spPr>
          <a:xfrm>
            <a:off x="2483768" y="2492896"/>
            <a:ext cx="4067944" cy="4067944"/>
          </a:xfrm>
        </p:spPr>
      </p:pic>
      <p:sp>
        <p:nvSpPr>
          <p:cNvPr id="5" name="TextBox 4"/>
          <p:cNvSpPr txBox="1"/>
          <p:nvPr/>
        </p:nvSpPr>
        <p:spPr>
          <a:xfrm>
            <a:off x="1331640" y="1124744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0051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8" y="1700808"/>
            <a:ext cx="3960440" cy="2664296"/>
          </a:xfrm>
        </p:spPr>
        <p:txBody>
          <a:bodyPr>
            <a:no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показать влияние учебно-педагогического сотрудничества  на учебную деятельность учащихся средней школы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674" y="720741"/>
            <a:ext cx="3986733" cy="4675965"/>
          </a:xfrm>
        </p:spPr>
      </p:pic>
    </p:spTree>
    <p:extLst>
      <p:ext uri="{BB962C8B-B14F-4D97-AF65-F5344CB8AC3E}">
        <p14:creationId xmlns="" xmlns:p14="http://schemas.microsoft.com/office/powerpoint/2010/main" val="41550659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402832" cy="92370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новизна работы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5122912" cy="54229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разработка модели учебно-педагогического сотрудничества,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поиск условий успешного взаимодействия субъектов и анализ влияния  совместной деятельности на учение и развитие школьника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yurist-tsp.ru/images/news/other/%D1%81%D1%82%D0%BE%D0%BF%D0%BA%D0%B0_%D0%BA%D0%BD%D0%B8%D0%B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40768"/>
            <a:ext cx="3746104" cy="3500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2577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960440" cy="6356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196752"/>
            <a:ext cx="3826768" cy="4929411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4320480" cy="2448272"/>
          </a:xfrm>
        </p:spPr>
      </p:pic>
      <p:sp>
        <p:nvSpPr>
          <p:cNvPr id="3" name="Прямоугольник 2"/>
          <p:cNvSpPr/>
          <p:nvPr/>
        </p:nvSpPr>
        <p:spPr>
          <a:xfrm>
            <a:off x="179512" y="1196752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/>
                <a:ea typeface="Times New Roman"/>
              </a:rPr>
              <a:t>- дана общая характеристика учебно-педагогического сотрудничества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показано взаимодействие субъектов образовательного процесса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/>
                <a:ea typeface="Times New Roman"/>
              </a:rPr>
              <a:t> экспериментальными исследованиями доказано влияние сотрудничества на учебную деятельность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09200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005840"/>
            <a:ext cx="4572000" cy="5519504"/>
          </a:xfrm>
        </p:spPr>
        <p:txBody>
          <a:bodyPr/>
          <a:lstStyle/>
          <a:p>
            <a:r>
              <a:rPr lang="ru-RU" dirty="0" smtClean="0"/>
              <a:t>Сотрудничество – это совместная деятельность субъектов в процессе образования, направленная на освоение знаний, развитие учеников</a:t>
            </a:r>
            <a:endParaRPr lang="ru-RU" dirty="0"/>
          </a:p>
        </p:txBody>
      </p:sp>
      <p:pic>
        <p:nvPicPr>
          <p:cNvPr id="6146" name="Picture 2" descr="http://lyceum144.ru/wp-content/uploads/2015/03/IMG_2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128459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3767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178696" cy="113972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линии сотрудничества: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435100"/>
            <a:ext cx="4320480" cy="4691063"/>
          </a:xfrm>
        </p:spPr>
        <p:txBody>
          <a:bodyPr>
            <a:normAutofit/>
          </a:bodyPr>
          <a:lstStyle/>
          <a:p>
            <a:pPr marL="523494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учитель-ученик (ученики),</a:t>
            </a:r>
          </a:p>
          <a:p>
            <a:pPr marL="523494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ученик-ученик в парах и в тройках,</a:t>
            </a:r>
          </a:p>
          <a:p>
            <a:pPr marL="523494" indent="-514350">
              <a:buAutoNum type="arabicPeriod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общегрупповое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учеников во всем учебном коллективе,</a:t>
            </a:r>
          </a:p>
          <a:p>
            <a:pPr marL="523494" indent="-514350">
              <a:buAutoNum type="arabicPeriod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учитель-учительский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коллектив</a:t>
            </a:r>
          </a:p>
        </p:txBody>
      </p:sp>
      <p:pic>
        <p:nvPicPr>
          <p:cNvPr id="5122" name="Picture 2" descr="http://1.bp.blogspot.com/-StWnRT78GFI/UMo80LZ0dBI/AAAAAAAADXA/V292jSpVfck/s1600/DSC_0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16832"/>
            <a:ext cx="4567728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9377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693168" cy="128709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– современная тенденция в образовании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025908"/>
            <a:ext cx="457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Учебно-педагогическая деятельность, осуществляемая в сотрудничестве учеников друг с другом и с учителем имеет преимущества перед индивидуальной деятельностью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strelka.com/img/7860dcfffb957246/96493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204864"/>
            <a:ext cx="4464496" cy="2974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0834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548680"/>
            <a:ext cx="4968552" cy="7200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сотрудничества             ( В.Я.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Ляудис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1628800"/>
            <a:ext cx="5076056" cy="4680520"/>
          </a:xfrm>
        </p:spPr>
        <p:txBody>
          <a:bodyPr>
            <a:noAutofit/>
          </a:bodyPr>
          <a:lstStyle/>
          <a:p>
            <a:pPr marL="352044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введение в деятельность,</a:t>
            </a:r>
          </a:p>
          <a:p>
            <a:pPr marL="352044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разделенное действие,</a:t>
            </a:r>
          </a:p>
          <a:p>
            <a:pPr marL="352044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имитируемое действие,</a:t>
            </a:r>
          </a:p>
          <a:p>
            <a:pPr marL="352044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поддержанное действие,</a:t>
            </a:r>
          </a:p>
          <a:p>
            <a:pPr marL="352044" indent="-342900"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саморегулируемое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действие,</a:t>
            </a:r>
          </a:p>
          <a:p>
            <a:pPr marL="352044" indent="-342900"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самоорганизуемое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действие,</a:t>
            </a:r>
          </a:p>
          <a:p>
            <a:pPr marL="352044" indent="-342900"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самопобуждаемое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действие,</a:t>
            </a:r>
          </a:p>
          <a:p>
            <a:pPr marL="352044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партнерство.</a:t>
            </a:r>
          </a:p>
        </p:txBody>
      </p:sp>
      <p:pic>
        <p:nvPicPr>
          <p:cNvPr id="3074" name="Picture 2" descr="http://vseobr.com/wp-content/uploads/2015/09/Shkoly-v-Ispanii-sistema-350x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88840"/>
            <a:ext cx="4071220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89300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682752" cy="13407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Фазы сотрудничества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95536" y="1700808"/>
            <a:ext cx="3960440" cy="46177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1-ая – приобщение к деятельности</a:t>
            </a:r>
          </a:p>
          <a:p>
            <a:r>
              <a:rPr lang="ru-RU" sz="2800" dirty="0" smtClean="0"/>
              <a:t>2-ая – согласование деятельности учеников с учителем</a:t>
            </a:r>
          </a:p>
          <a:p>
            <a:r>
              <a:rPr lang="ru-RU" sz="2800" dirty="0" smtClean="0"/>
              <a:t>Прогноз 3-ей фазы - партнерство</a:t>
            </a:r>
            <a:endParaRPr lang="ru-RU" sz="2800" dirty="0"/>
          </a:p>
        </p:txBody>
      </p:sp>
      <p:pic>
        <p:nvPicPr>
          <p:cNvPr id="2050" name="Picture 2" descr="http://don-meb.ru/wp-content/uploads/2013/02/sotrudnichest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8156" y="1340768"/>
            <a:ext cx="4995844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5579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692</TotalTime>
  <Words>202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 Учебно-педагогическое сотрудничество как основа активизации учебной деятельности учащихся средней школы  </vt:lpstr>
      <vt:lpstr>Цель исследования</vt:lpstr>
      <vt:lpstr>Научная новизна работы</vt:lpstr>
      <vt:lpstr>Основные положения</vt:lpstr>
      <vt:lpstr>Слайд 5</vt:lpstr>
      <vt:lpstr>Основные линии сотрудничества:</vt:lpstr>
      <vt:lpstr>Сотрудничество – современная тенденция в образовании</vt:lpstr>
      <vt:lpstr>Типология сотрудничества             ( В.Я. Ляудис):</vt:lpstr>
      <vt:lpstr>Фазы сотрудничества</vt:lpstr>
      <vt:lpstr>Способы и приемы сотрудничества: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КАЛЕНДАРНОЕ ПЛАНИРОВАНИЕ:  ТЕЛЕСЕЗОН-ТЕЛЕНЕДЕЛЯ-ТЕЛЕДЕНЬ  (НА ПРИМЕРЕ ТК «МОСКВА 24»)</dc:title>
  <dc:creator>Денис</dc:creator>
  <cp:lastModifiedBy>Глеб</cp:lastModifiedBy>
  <cp:revision>45</cp:revision>
  <dcterms:created xsi:type="dcterms:W3CDTF">2014-05-14T09:23:49Z</dcterms:created>
  <dcterms:modified xsi:type="dcterms:W3CDTF">2017-02-07T21:38:11Z</dcterms:modified>
</cp:coreProperties>
</file>