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7" r:id="rId11"/>
    <p:sldId id="264" r:id="rId12"/>
    <p:sldId id="26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501" autoAdjust="0"/>
  </p:normalViewPr>
  <p:slideViewPr>
    <p:cSldViewPr snapToGrid="0">
      <p:cViewPr varScale="1">
        <p:scale>
          <a:sx n="88" d="100"/>
          <a:sy n="88" d="100"/>
        </p:scale>
        <p:origin x="2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B5DF-FE7A-454F-9E6F-A93097852E09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C2D80-6148-458D-A38A-B20FEDB5D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316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B5DF-FE7A-454F-9E6F-A93097852E09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C2D80-6148-458D-A38A-B20FEDB5D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556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B5DF-FE7A-454F-9E6F-A93097852E09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C2D80-6148-458D-A38A-B20FEDB5D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928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B5DF-FE7A-454F-9E6F-A93097852E09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C2D80-6148-458D-A38A-B20FEDB5D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854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B5DF-FE7A-454F-9E6F-A93097852E09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C2D80-6148-458D-A38A-B20FEDB5D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343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B5DF-FE7A-454F-9E6F-A93097852E09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C2D80-6148-458D-A38A-B20FEDB5D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87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B5DF-FE7A-454F-9E6F-A93097852E09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C2D80-6148-458D-A38A-B20FEDB5D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014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B5DF-FE7A-454F-9E6F-A93097852E09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C2D80-6148-458D-A38A-B20FEDB5D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281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B5DF-FE7A-454F-9E6F-A93097852E09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C2D80-6148-458D-A38A-B20FEDB5D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569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B5DF-FE7A-454F-9E6F-A93097852E09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C2D80-6148-458D-A38A-B20FEDB5D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634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5B5DF-FE7A-454F-9E6F-A93097852E09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C2D80-6148-458D-A38A-B20FEDB5D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792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5B5DF-FE7A-454F-9E6F-A93097852E09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C2D80-6148-458D-A38A-B20FEDB5D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74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50" b="13538"/>
          <a:stretch/>
        </p:blipFill>
        <p:spPr>
          <a:xfrm>
            <a:off x="1524000" y="991519"/>
            <a:ext cx="8869325" cy="4649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290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25" y="293233"/>
            <a:ext cx="9449557" cy="6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4582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057" y="402091"/>
            <a:ext cx="7898265" cy="6266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681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1" y="293914"/>
            <a:ext cx="8173802" cy="629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540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653" y="591735"/>
            <a:ext cx="9139655" cy="6166659"/>
          </a:xfrm>
        </p:spPr>
      </p:pic>
    </p:spTree>
    <p:extLst>
      <p:ext uri="{BB962C8B-B14F-4D97-AF65-F5344CB8AC3E}">
        <p14:creationId xmlns:p14="http://schemas.microsoft.com/office/powerpoint/2010/main" val="4146363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43" y="157619"/>
            <a:ext cx="9781421" cy="651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548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378" y="322874"/>
            <a:ext cx="8301324" cy="6420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906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641" y="77659"/>
            <a:ext cx="10510092" cy="7204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12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13" y="131982"/>
            <a:ext cx="9896685" cy="658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21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901" y="0"/>
            <a:ext cx="7157490" cy="715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772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6115" y="195262"/>
            <a:ext cx="6472918" cy="6486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160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714" y="547006"/>
            <a:ext cx="6430737" cy="643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9483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Широкоэкранный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2017-02-08T18:09:19Z</dcterms:created>
  <dcterms:modified xsi:type="dcterms:W3CDTF">2017-02-08T18:26:03Z</dcterms:modified>
</cp:coreProperties>
</file>