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2" r:id="rId14"/>
    <p:sldId id="27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outlineViewPr>
    <p:cViewPr>
      <p:scale>
        <a:sx n="33" d="100"/>
        <a:sy n="33" d="100"/>
      </p:scale>
      <p:origin x="0" y="-46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2C16E89B-9B3B-4459-930C-FEBD40DF8CEE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EA192BF-6624-4122-9E44-1E9384AD09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3241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6E89B-9B3B-4459-930C-FEBD40DF8CEE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192BF-6624-4122-9E44-1E9384AD09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799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6E89B-9B3B-4459-930C-FEBD40DF8CEE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192BF-6624-4122-9E44-1E9384AD09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06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6E89B-9B3B-4459-930C-FEBD40DF8CEE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192BF-6624-4122-9E44-1E9384AD09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367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2C16E89B-9B3B-4459-930C-FEBD40DF8CEE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0EA192BF-6624-4122-9E44-1E9384AD09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0191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6E89B-9B3B-4459-930C-FEBD40DF8CEE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192BF-6624-4122-9E44-1E9384AD09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509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6E89B-9B3B-4459-930C-FEBD40DF8CEE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192BF-6624-4122-9E44-1E9384AD09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780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6E89B-9B3B-4459-930C-FEBD40DF8CEE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192BF-6624-4122-9E44-1E9384AD09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6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6E89B-9B3B-4459-930C-FEBD40DF8CEE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192BF-6624-4122-9E44-1E9384AD09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916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6E89B-9B3B-4459-930C-FEBD40DF8CEE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A192BF-6624-4122-9E44-1E9384AD090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5478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2C16E89B-9B3B-4459-930C-FEBD40DF8CEE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A192BF-6624-4122-9E44-1E9384AD090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62842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C16E89B-9B3B-4459-930C-FEBD40DF8CEE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EA192BF-6624-4122-9E44-1E9384AD09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804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5"/>
                </a:solidFill>
              </a:rPr>
              <a:t>Наш край </a:t>
            </a:r>
            <a:endParaRPr lang="ru-RU" b="1" dirty="0">
              <a:solidFill>
                <a:schemeClr val="accent5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5"/>
                </a:solidFill>
              </a:rPr>
              <a:t>Урок окружающего мира  в 4 классе</a:t>
            </a:r>
            <a:endParaRPr lang="ru-RU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51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799" y="642594"/>
            <a:ext cx="5402239" cy="13716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642594"/>
            <a:ext cx="10058400" cy="5392446"/>
          </a:xfrm>
        </p:spPr>
        <p:txBody>
          <a:bodyPr>
            <a:normAutofit/>
          </a:bodyPr>
          <a:lstStyle/>
          <a:p>
            <a:r>
              <a:rPr lang="ru-RU" sz="2800" b="1" dirty="0"/>
              <a:t>Край-КРАЙ - м. начало и конец; предел, рубеж, грань, кромка; бок, сторона или полоса, ближайшая к наружности; | берег, страна; | земля, область и народ; </a:t>
            </a:r>
            <a:r>
              <a:rPr lang="ru-RU" sz="2800" b="1" dirty="0" smtClean="0"/>
              <a:t>|</a:t>
            </a:r>
            <a:endParaRPr lang="ru-RU" sz="2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829" y="2320120"/>
            <a:ext cx="3086371" cy="40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36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553" y="384705"/>
            <a:ext cx="9170894" cy="6137444"/>
          </a:xfrm>
        </p:spPr>
      </p:pic>
    </p:spTree>
    <p:extLst>
      <p:ext uri="{BB962C8B-B14F-4D97-AF65-F5344CB8AC3E}">
        <p14:creationId xmlns:p14="http://schemas.microsoft.com/office/powerpoint/2010/main" val="175664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400548"/>
            <a:ext cx="10058400" cy="6169154"/>
          </a:xfrm>
        </p:spPr>
      </p:pic>
    </p:spTree>
    <p:extLst>
      <p:ext uri="{BB962C8B-B14F-4D97-AF65-F5344CB8AC3E}">
        <p14:creationId xmlns:p14="http://schemas.microsoft.com/office/powerpoint/2010/main" val="411279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859" y="266011"/>
            <a:ext cx="8686696" cy="6361335"/>
          </a:xfrm>
        </p:spPr>
      </p:pic>
    </p:spTree>
    <p:extLst>
      <p:ext uri="{BB962C8B-B14F-4D97-AF65-F5344CB8AC3E}">
        <p14:creationId xmlns:p14="http://schemas.microsoft.com/office/powerpoint/2010/main" val="421461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882" y="394633"/>
            <a:ext cx="7987554" cy="5990666"/>
          </a:xfrm>
        </p:spPr>
      </p:pic>
    </p:spTree>
    <p:extLst>
      <p:ext uri="{BB962C8B-B14F-4D97-AF65-F5344CB8AC3E}">
        <p14:creationId xmlns:p14="http://schemas.microsoft.com/office/powerpoint/2010/main" val="73528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427" y="615298"/>
            <a:ext cx="10058400" cy="13716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Тундра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/>
              <a:t>1. До самого горизонта расстилалась холмистая равнина, покрытая снегом. На ней не было видно ни деревца, ни кустика. Тишина и безлюдье кругом. Лишь вдали виднелось стадо оленей, да и снег скрипел под полозьями нарт.</a:t>
            </a:r>
          </a:p>
        </p:txBody>
      </p:sp>
    </p:spTree>
    <p:extLst>
      <p:ext uri="{BB962C8B-B14F-4D97-AF65-F5344CB8AC3E}">
        <p14:creationId xmlns:p14="http://schemas.microsoft.com/office/powerpoint/2010/main" val="275196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СТЕПЬ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С приближением лета с каждым днём становится жарче. Лучи горячего солнца выпивают последнюю влагу из почвы и растений. Вот проносится горячий суховей. И нет уже цветов, нет яркой травы – пожелтела, выгорела, будто огонь спалил её: остались только травы с узкими листьями.</a:t>
            </a:r>
          </a:p>
        </p:txBody>
      </p:sp>
    </p:spTree>
    <p:extLst>
      <p:ext uri="{BB962C8B-B14F-4D97-AF65-F5344CB8AC3E}">
        <p14:creationId xmlns:p14="http://schemas.microsoft.com/office/powerpoint/2010/main" val="644301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ПУСТЫНЯ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Солнце печёт немилосердно. С вершины бархана, на котором мы стоим, во все стороны видны только одни сыпучие пески. Кажется, что нас окружают высокие волны внезапно застывшего моря. Правда, вдалеке у горизонта, очертания барханов расплываются в горячем воздухе.</a:t>
            </a:r>
          </a:p>
        </p:txBody>
      </p:sp>
    </p:spTree>
    <p:extLst>
      <p:ext uri="{BB962C8B-B14F-4D97-AF65-F5344CB8AC3E}">
        <p14:creationId xmlns:p14="http://schemas.microsoft.com/office/powerpoint/2010/main" val="4265859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Арктическая пустыня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Снег и лёд покрывают территорию на протяжении всего года. Зимой здесь солнце совсем не показывается над горизонтом. В это время наблюдается интереснейшее явление . По небу то проносятся огромные волны красного, зелёного цветов, то появляются пылающие длинные ленты уходят в небесную бездну. Здесь люди постоянно не живут. Имеются метеостанции, где работают научные экспедиции. </a:t>
            </a:r>
          </a:p>
        </p:txBody>
      </p:sp>
    </p:spTree>
    <p:extLst>
      <p:ext uri="{BB962C8B-B14F-4D97-AF65-F5344CB8AC3E}">
        <p14:creationId xmlns:p14="http://schemas.microsoft.com/office/powerpoint/2010/main" val="2162344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Черноморское побережье Кавказа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Солнце здесь стоит высоко над горизонтом и тепла достаточно круглый год. Зима очень тёплая и мягкая. Бывает, что выпадает снег, но он быстро тает. Солнце, тепло, море, лечебные грязи и целебные минеральные воды привлекают сюда людей на отдых и лечение. </a:t>
            </a:r>
          </a:p>
        </p:txBody>
      </p:sp>
    </p:spTree>
    <p:extLst>
      <p:ext uri="{BB962C8B-B14F-4D97-AF65-F5344CB8AC3E}">
        <p14:creationId xmlns:p14="http://schemas.microsoft.com/office/powerpoint/2010/main" val="1441372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В этой зоне хорошо выражены четыре времени года. Здесь много водоёмов: ручьёв, рек, озёр. Она занимает большую часть территории России. В природе этой зоны немало красивейших уголков, которые доставляют нам эмоциональное наслаждение. Во все времена люди восхищались этой красотой, воспевали в песнях, стихах, живописи.</a:t>
            </a:r>
          </a:p>
        </p:txBody>
      </p:sp>
    </p:spTree>
    <p:extLst>
      <p:ext uri="{BB962C8B-B14F-4D97-AF65-F5344CB8AC3E}">
        <p14:creationId xmlns:p14="http://schemas.microsoft.com/office/powerpoint/2010/main" val="1079563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mph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5355" y="410581"/>
            <a:ext cx="10058400" cy="4202362"/>
          </a:xfrm>
        </p:spPr>
        <p:txBody>
          <a:bodyPr>
            <a:normAutofit/>
          </a:bodyPr>
          <a:lstStyle/>
          <a:p>
            <a:r>
              <a:rPr lang="ru-RU" sz="3200" b="1" dirty="0"/>
              <a:t>О чудесном нашем крае</a:t>
            </a:r>
            <a:br>
              <a:rPr lang="ru-RU" sz="3200" b="1" dirty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/>
              <a:t>Будет разговор,</a:t>
            </a:r>
            <a:br>
              <a:rPr lang="ru-RU" sz="3200" b="1" dirty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/>
              <a:t>О прекрасном милом крае,</a:t>
            </a:r>
            <a:br>
              <a:rPr lang="ru-RU" sz="3200" b="1" dirty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/>
              <a:t>Где мы все живём!</a:t>
            </a:r>
          </a:p>
        </p:txBody>
      </p:sp>
      <p:pic>
        <p:nvPicPr>
          <p:cNvPr id="4" name="березарябина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304197" y="4978614"/>
            <a:ext cx="609600" cy="6096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9864" y="642593"/>
            <a:ext cx="5291885" cy="33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178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2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- Какой он наш край? Как живут и чем занимаются люди? Что окружает нас?</a:t>
            </a:r>
          </a:p>
        </p:txBody>
      </p:sp>
    </p:spTree>
    <p:extLst>
      <p:ext uri="{BB962C8B-B14F-4D97-AF65-F5344CB8AC3E}">
        <p14:creationId xmlns:p14="http://schemas.microsoft.com/office/powerpoint/2010/main" val="423421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59</TotalTime>
  <Words>380</Words>
  <Application>Microsoft Office PowerPoint</Application>
  <PresentationFormat>Широкоэкранный</PresentationFormat>
  <Paragraphs>16</Paragraphs>
  <Slides>14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Century Gothic</vt:lpstr>
      <vt:lpstr>Garamond</vt:lpstr>
      <vt:lpstr>Savon</vt:lpstr>
      <vt:lpstr>Наш край </vt:lpstr>
      <vt:lpstr>Тундра </vt:lpstr>
      <vt:lpstr>СТЕПЬ</vt:lpstr>
      <vt:lpstr>ПУСТЫНЯ</vt:lpstr>
      <vt:lpstr>Арктическая пустыня </vt:lpstr>
      <vt:lpstr>Черноморское побережье Кавказа</vt:lpstr>
      <vt:lpstr>Презентация PowerPoint</vt:lpstr>
      <vt:lpstr>О чудесном нашем крае  Будет разговор,  О прекрасном милом крае,  Где мы все живём!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край </dc:title>
  <dc:creator>Ирина</dc:creator>
  <cp:lastModifiedBy>Ирина</cp:lastModifiedBy>
  <cp:revision>13</cp:revision>
  <dcterms:created xsi:type="dcterms:W3CDTF">2016-12-03T16:45:06Z</dcterms:created>
  <dcterms:modified xsi:type="dcterms:W3CDTF">2017-02-08T19:27:39Z</dcterms:modified>
</cp:coreProperties>
</file>