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73" y="6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739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28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490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406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075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62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54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329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396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4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094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B6F02-74E9-4483-BB36-3DF7C74BE46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D0ECD-F7B8-4EBA-A879-F27BB36BCD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48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6110" y="964503"/>
            <a:ext cx="9144000" cy="2229634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8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prstClr val="black"/>
                </a:solidFill>
              </a:rPr>
              <a:t>Проект</a:t>
            </a:r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8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</a:rPr>
              <a:t>Река </a:t>
            </a:r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</a:rPr>
              <a:t>Черек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726477" y="4784940"/>
            <a:ext cx="5273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Ученица 4класса «Б» МКОУ СОШ №3 ГП Терек</a:t>
            </a:r>
          </a:p>
          <a:p>
            <a:pPr algn="ctr"/>
            <a:r>
              <a:rPr lang="ru-RU" b="1" dirty="0" err="1" smtClean="0"/>
              <a:t>Хупова</a:t>
            </a:r>
            <a:r>
              <a:rPr lang="ru-RU" b="1" dirty="0" smtClean="0"/>
              <a:t> Амина.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58973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6197"/>
            <a:ext cx="10515600" cy="5600766"/>
          </a:xfrm>
        </p:spPr>
        <p:txBody>
          <a:bodyPr/>
          <a:lstStyle/>
          <a:p>
            <a:r>
              <a:rPr lang="ru-RU" b="1" dirty="0" err="1" smtClean="0"/>
              <a:t>Че́рек</a:t>
            </a:r>
            <a:r>
              <a:rPr lang="ru-RU" dirty="0" smtClean="0"/>
              <a:t>  — река в Кабардино-Балкарии, правый приток Баксана. Длина реки — 76 км, Черек образу­ется от слияния у села </a:t>
            </a:r>
            <a:r>
              <a:rPr lang="ru-RU" dirty="0" err="1" smtClean="0"/>
              <a:t>Бабугент</a:t>
            </a:r>
            <a:r>
              <a:rPr lang="ru-RU" dirty="0" smtClean="0"/>
              <a:t> двух рек: Черека-</a:t>
            </a:r>
            <a:r>
              <a:rPr lang="ru-RU" dirty="0" err="1" smtClean="0"/>
              <a:t>Хуламский</a:t>
            </a:r>
            <a:r>
              <a:rPr lang="ru-RU" dirty="0" smtClean="0"/>
              <a:t>(</a:t>
            </a:r>
            <a:r>
              <a:rPr lang="ru-RU" dirty="0" err="1" smtClean="0"/>
              <a:t>Безенгийского</a:t>
            </a:r>
            <a:r>
              <a:rPr lang="ru-RU" dirty="0" smtClean="0"/>
              <a:t>) (46 км) и Черека-Балкарского (54 км).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58" y="2129425"/>
            <a:ext cx="4999059" cy="443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34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622" y="698282"/>
            <a:ext cx="10515600" cy="5639887"/>
          </a:xfrm>
        </p:spPr>
        <p:txBody>
          <a:bodyPr/>
          <a:lstStyle/>
          <a:p>
            <a:r>
              <a:rPr lang="ru-RU" dirty="0" smtClean="0"/>
              <a:t>Черек-</a:t>
            </a:r>
            <a:r>
              <a:rPr lang="ru-RU" dirty="0" err="1" smtClean="0"/>
              <a:t>Безенгийский</a:t>
            </a:r>
            <a:r>
              <a:rPr lang="ru-RU" dirty="0" smtClean="0"/>
              <a:t> стекает из-под ледника </a:t>
            </a:r>
            <a:r>
              <a:rPr lang="ru-RU" dirty="0" err="1" smtClean="0"/>
              <a:t>Уллучиран</a:t>
            </a:r>
            <a:r>
              <a:rPr lang="ru-RU" dirty="0" smtClean="0"/>
              <a:t> и тут же справа принимает водный поток, вырывающийся из-под лед­ника </a:t>
            </a:r>
            <a:r>
              <a:rPr lang="ru-RU" dirty="0" err="1" smtClean="0"/>
              <a:t>Кундюм-Мижерги</a:t>
            </a:r>
            <a:r>
              <a:rPr lang="ru-RU" dirty="0" smtClean="0"/>
              <a:t>. Далее в реку впадают ледниковые воды с хребтов </a:t>
            </a:r>
            <a:r>
              <a:rPr lang="ru-RU" dirty="0" err="1" smtClean="0"/>
              <a:t>Коргашинлитау</a:t>
            </a:r>
            <a:r>
              <a:rPr lang="ru-RU" dirty="0" smtClean="0"/>
              <a:t> и </a:t>
            </a:r>
            <a:r>
              <a:rPr lang="ru-RU" dirty="0" err="1" smtClean="0"/>
              <a:t>Ухбани</a:t>
            </a:r>
            <a:r>
              <a:rPr lang="ru-RU" dirty="0" smtClean="0"/>
              <a:t> и образуют мощный пенящий­ся поток реки Черек-</a:t>
            </a:r>
            <a:r>
              <a:rPr lang="ru-RU" dirty="0" err="1" smtClean="0"/>
              <a:t>Безенгийский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592" y="2843408"/>
            <a:ext cx="8154444" cy="359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898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75781"/>
            <a:ext cx="10515600" cy="5801182"/>
          </a:xfrm>
        </p:spPr>
        <p:txBody>
          <a:bodyPr/>
          <a:lstStyle/>
          <a:p>
            <a:r>
              <a:rPr lang="ru-RU" dirty="0" smtClean="0"/>
              <a:t>Истоки Черека-Балкарского также находятся в ледниках Главного и Бокового хребтов. С ледника Дых-</a:t>
            </a:r>
            <a:r>
              <a:rPr lang="ru-RU" dirty="0" err="1" smtClean="0"/>
              <a:t>Котю</a:t>
            </a:r>
            <a:r>
              <a:rPr lang="ru-RU" dirty="0" smtClean="0"/>
              <a:t>-</a:t>
            </a:r>
            <a:r>
              <a:rPr lang="ru-RU" dirty="0" err="1" smtClean="0"/>
              <a:t>Бугойсу</a:t>
            </a:r>
            <a:r>
              <a:rPr lang="ru-RU" dirty="0" smtClean="0"/>
              <a:t> на­чинается река </a:t>
            </a:r>
            <a:r>
              <a:rPr lang="ru-RU" dirty="0" err="1" smtClean="0"/>
              <a:t>Дыхсу</a:t>
            </a:r>
            <a:r>
              <a:rPr lang="ru-RU" dirty="0" smtClean="0"/>
              <a:t>, которая при слиянии с рекой Карасу образует Черек-Балкарский.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216" y="2533650"/>
            <a:ext cx="6501009" cy="381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25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6197"/>
            <a:ext cx="10515600" cy="5600766"/>
          </a:xfrm>
        </p:spPr>
        <p:txBody>
          <a:bodyPr/>
          <a:lstStyle/>
          <a:p>
            <a:r>
              <a:rPr lang="ru-RU" dirty="0" smtClean="0"/>
              <a:t>Прорезая Скалистый хребет, река углубляет своё рус­ло, образуя вертикальные отвес­ные стенки высотой до 2200 м. Дорога от села Верхняя Балкария до Голубых озёр проложена вдоль правой стенки.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2179528"/>
            <a:ext cx="8572500" cy="410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74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01041"/>
            <a:ext cx="10515600" cy="5675922"/>
          </a:xfrm>
        </p:spPr>
        <p:txBody>
          <a:bodyPr/>
          <a:lstStyle/>
          <a:p>
            <a:r>
              <a:rPr lang="ru-RU" dirty="0" smtClean="0"/>
              <a:t>Русло реки находится на огромной глубине (до 1000 м), с которой даже шум реки не доносится, а сама река видна как тоненькая линия в глубоком тёмном ущелье.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785" y="1744947"/>
            <a:ext cx="3710313" cy="49470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762" y="1320627"/>
            <a:ext cx="3945437" cy="526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331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88515"/>
            <a:ext cx="10515600" cy="5688448"/>
          </a:xfrm>
        </p:spPr>
        <p:txBody>
          <a:bodyPr/>
          <a:lstStyle/>
          <a:p>
            <a:r>
              <a:rPr lang="ru-RU" dirty="0" smtClean="0"/>
              <a:t>На равнине Черек, вырвавшись из скального плена, растекается по широкой пойме, образуя рукава и протоки. Это реки Урвань, Белая речка, Старый </a:t>
            </a:r>
            <a:r>
              <a:rPr lang="ru-RU" dirty="0" err="1" smtClean="0"/>
              <a:t>Кахун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703540"/>
            <a:ext cx="9144000" cy="501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040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3463"/>
            <a:ext cx="10515600" cy="5713500"/>
          </a:xfrm>
        </p:spPr>
        <p:txBody>
          <a:bodyPr/>
          <a:lstStyle/>
          <a:p>
            <a:r>
              <a:rPr lang="ru-RU" dirty="0" smtClean="0"/>
              <a:t>Питание в основном снеговое и ледниковое. Летом половодье. Населённые пункты на реке: </a:t>
            </a:r>
            <a:r>
              <a:rPr lang="ru-RU" dirty="0" err="1" smtClean="0"/>
              <a:t>Кашхатау</a:t>
            </a:r>
            <a:r>
              <a:rPr lang="ru-RU" dirty="0" smtClean="0"/>
              <a:t>, </a:t>
            </a:r>
            <a:r>
              <a:rPr lang="ru-RU" dirty="0" err="1" smtClean="0"/>
              <a:t>Зарагиж</a:t>
            </a:r>
            <a:r>
              <a:rPr lang="ru-RU" dirty="0" smtClean="0"/>
              <a:t>, </a:t>
            </a:r>
            <a:r>
              <a:rPr lang="ru-RU" dirty="0" err="1" smtClean="0"/>
              <a:t>Аушигер</a:t>
            </a:r>
            <a:r>
              <a:rPr lang="ru-RU" dirty="0" smtClean="0"/>
              <a:t>, </a:t>
            </a:r>
            <a:r>
              <a:rPr lang="ru-RU" dirty="0" err="1" smtClean="0"/>
              <a:t>Псыгансу</a:t>
            </a:r>
            <a:r>
              <a:rPr lang="ru-RU" dirty="0" smtClean="0"/>
              <a:t>, Старый Черек, Нижний Черек, </a:t>
            </a:r>
            <a:r>
              <a:rPr lang="ru-RU" dirty="0" err="1" smtClean="0"/>
              <a:t>Псынабо</a:t>
            </a:r>
            <a:r>
              <a:rPr lang="ru-RU" dirty="0" smtClean="0"/>
              <a:t>, Майский.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03" y="1781828"/>
            <a:ext cx="6091824" cy="45688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002" y="1781828"/>
            <a:ext cx="6091824" cy="456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8732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188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 Проект Река Черек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Река Черек</dc:title>
  <dc:creator>aZalik</dc:creator>
  <cp:lastModifiedBy>aZalik</cp:lastModifiedBy>
  <cp:revision>7</cp:revision>
  <dcterms:created xsi:type="dcterms:W3CDTF">2016-12-13T19:16:31Z</dcterms:created>
  <dcterms:modified xsi:type="dcterms:W3CDTF">2017-02-07T21:50:35Z</dcterms:modified>
</cp:coreProperties>
</file>