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81" r:id="rId6"/>
    <p:sldId id="257" r:id="rId7"/>
    <p:sldId id="283" r:id="rId8"/>
    <p:sldId id="285" r:id="rId9"/>
    <p:sldId id="284" r:id="rId10"/>
    <p:sldId id="279" r:id="rId11"/>
    <p:sldId id="282" r:id="rId12"/>
    <p:sldId id="277" r:id="rId13"/>
    <p:sldId id="280" r:id="rId14"/>
    <p:sldId id="264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1297" autoAdjust="0"/>
  </p:normalViewPr>
  <p:slideViewPr>
    <p:cSldViewPr>
      <p:cViewPr varScale="1">
        <p:scale>
          <a:sx n="82" d="100"/>
          <a:sy n="82" d="100"/>
        </p:scale>
        <p:origin x="12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5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0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89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5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3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CC651-F025-4D95-8A39-4499B848FF77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3501F-951E-4536-966E-2357DFF08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5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sovet.su/_ld/439/02841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68"/>
            <a:ext cx="9144000" cy="686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55776" y="2129595"/>
            <a:ext cx="5688632" cy="25235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i="1" cap="all" dirty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Б класс</a:t>
            </a:r>
          </a:p>
          <a:p>
            <a:pPr algn="ctr"/>
            <a:r>
              <a:rPr lang="ru-RU" b="1" i="1" cap="all" dirty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2015-2016 </a:t>
            </a:r>
          </a:p>
          <a:p>
            <a:pPr algn="ctr"/>
            <a:r>
              <a:rPr lang="ru-RU" b="1" i="1" cap="all" dirty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учебный 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2165844"/>
            <a:ext cx="5688632" cy="25235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i="1" cap="all" dirty="0">
                <a:ln w="38100"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Б класс</a:t>
            </a:r>
          </a:p>
          <a:p>
            <a:pPr algn="ctr"/>
            <a:r>
              <a:rPr lang="ru-RU" b="1" i="1" cap="all" dirty="0">
                <a:ln w="38100"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2015-2016 </a:t>
            </a:r>
          </a:p>
          <a:p>
            <a:pPr algn="ctr"/>
            <a:r>
              <a:rPr lang="ru-RU" b="1" i="1" cap="all" dirty="0">
                <a:ln w="38100"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81763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://lady.webnice.ru/img/2011/12/img20111219120346_8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220992" cy="4813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7848" y="332656"/>
            <a:ext cx="80648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ФЕСТИВАЛЬ ПЕСНИ</a:t>
            </a:r>
          </a:p>
        </p:txBody>
      </p:sp>
    </p:spTree>
    <p:extLst>
      <p:ext uri="{BB962C8B-B14F-4D97-AF65-F5344CB8AC3E}">
        <p14:creationId xmlns:p14="http://schemas.microsoft.com/office/powerpoint/2010/main" val="20551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6" descr="http://lady.webnice.ru/img/2011/12/img20111219120346_8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848" y="1628800"/>
            <a:ext cx="7899583" cy="4637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7848" y="332656"/>
            <a:ext cx="80648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ФЕСТИВАЛЬ ПЕСНИ</a:t>
            </a:r>
          </a:p>
        </p:txBody>
      </p:sp>
    </p:spTree>
    <p:extLst>
      <p:ext uri="{BB962C8B-B14F-4D97-AF65-F5344CB8AC3E}">
        <p14:creationId xmlns:p14="http://schemas.microsoft.com/office/powerpoint/2010/main" val="249293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4" descr="http://www.klassnye-chasy.ru/userfiles/image/shablon-fon-kartinki-dlya-prezentacii-novyy-go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89"/>
            <a:ext cx="9163052" cy="687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430199" cy="4741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332656"/>
            <a:ext cx="5112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РОЖДЕСТВО</a:t>
            </a:r>
          </a:p>
        </p:txBody>
      </p:sp>
    </p:spTree>
    <p:extLst>
      <p:ext uri="{BB962C8B-B14F-4D97-AF65-F5344CB8AC3E}">
        <p14:creationId xmlns:p14="http://schemas.microsoft.com/office/powerpoint/2010/main" val="296081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klassnye-chasy.ru/userfiles/image/shablon-fon-kartinki-dlya-prezentacii-novyy-go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89"/>
            <a:ext cx="9163052" cy="687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794321"/>
            <a:ext cx="5370590" cy="2959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3251429"/>
            <a:ext cx="7250100" cy="3287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47864" y="4043"/>
            <a:ext cx="5112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РОЖДЕСТВО</a:t>
            </a:r>
          </a:p>
        </p:txBody>
      </p:sp>
    </p:spTree>
    <p:extLst>
      <p:ext uri="{BB962C8B-B14F-4D97-AF65-F5344CB8AC3E}">
        <p14:creationId xmlns:p14="http://schemas.microsoft.com/office/powerpoint/2010/main" val="224659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nachalo4ka.ru/wp-content/uploads/2014/11/shablon-novogodniy-2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13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982955"/>
            <a:ext cx="5881139" cy="299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101" y="2924944"/>
            <a:ext cx="5269781" cy="374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116632"/>
            <a:ext cx="80648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КАТОК «ТРУДОВЫЕ РЕЗЕРВЫ»</a:t>
            </a:r>
          </a:p>
        </p:txBody>
      </p:sp>
    </p:spTree>
    <p:extLst>
      <p:ext uri="{BB962C8B-B14F-4D97-AF65-F5344CB8AC3E}">
        <p14:creationId xmlns:p14="http://schemas.microsoft.com/office/powerpoint/2010/main" val="349098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nachalo4ka.ru/wp-content/uploads/2014/11/shablon-novogodniy-2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728" y="1870957"/>
            <a:ext cx="8758760" cy="4843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116632"/>
            <a:ext cx="86409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КАТОК </a:t>
            </a:r>
          </a:p>
          <a:p>
            <a:pPr algn="ctr"/>
            <a:r>
              <a:rPr lang="ru-RU" sz="5400" b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«ТРУДОВЫЕ РЕЗЕРВЫ»</a:t>
            </a:r>
          </a:p>
        </p:txBody>
      </p:sp>
    </p:spTree>
    <p:extLst>
      <p:ext uri="{BB962C8B-B14F-4D97-AF65-F5344CB8AC3E}">
        <p14:creationId xmlns:p14="http://schemas.microsoft.com/office/powerpoint/2010/main" val="2993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static5.depositphotos.com/1025794/473/v/950/depositphotos_4731584-Background-of-autumn-leaves.-EPS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0"/>
            <a:ext cx="9137459" cy="685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519" y="3068960"/>
            <a:ext cx="5832648" cy="38884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2116" y="1052736"/>
            <a:ext cx="5038356" cy="3757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77509"/>
            <a:ext cx="4194660" cy="2796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Группа 9"/>
          <p:cNvGrpSpPr/>
          <p:nvPr/>
        </p:nvGrpSpPr>
        <p:grpSpPr>
          <a:xfrm>
            <a:off x="86030" y="129406"/>
            <a:ext cx="5350066" cy="934596"/>
            <a:chOff x="86030" y="129406"/>
            <a:chExt cx="5350066" cy="93459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73117" y="129406"/>
              <a:ext cx="52629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dirty="0">
                  <a:ln w="28575" cmpd="sng">
                    <a:solidFill>
                      <a:srgbClr val="002060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ДЕНЬ ЗНАНИЙ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6030" y="140672"/>
              <a:ext cx="52629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dirty="0">
                  <a:ln w="28575" cmpd="sng">
                    <a:solidFill>
                      <a:srgbClr val="C0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ДЕНЬ ЗНАНИЙ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893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static5.depositphotos.com/1025794/473/v/950/depositphotos_4731584-Background-of-autumn-leaves.-EPS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0"/>
            <a:ext cx="9137459" cy="685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1351" y="2934784"/>
            <a:ext cx="5832648" cy="38884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244736"/>
            <a:ext cx="4536569" cy="3024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44" y="2842276"/>
            <a:ext cx="4919536" cy="3279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Группа 11"/>
          <p:cNvGrpSpPr/>
          <p:nvPr/>
        </p:nvGrpSpPr>
        <p:grpSpPr>
          <a:xfrm>
            <a:off x="86030" y="129406"/>
            <a:ext cx="5350066" cy="934596"/>
            <a:chOff x="86030" y="129406"/>
            <a:chExt cx="5350066" cy="934596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73117" y="129406"/>
              <a:ext cx="52629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dirty="0">
                  <a:ln w="28575" cmpd="sng">
                    <a:solidFill>
                      <a:srgbClr val="002060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ДЕНЬ ЗНАНИЙ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86030" y="140672"/>
              <a:ext cx="52629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dirty="0">
                  <a:ln w="28575" cmpd="sng">
                    <a:solidFill>
                      <a:srgbClr val="C000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ДЕНЬ ЗНАНИЙ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099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easyen.ru/_ld/205/s484216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995" y="692696"/>
            <a:ext cx="6804755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581128"/>
            <a:ext cx="5623288" cy="1789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6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chalo4ka.ru/wp-content/uploads/2014/04/e%60kologiya-shablon-3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2" y="0"/>
            <a:ext cx="9136748" cy="68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628800"/>
            <a:ext cx="6209698" cy="4976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001024"/>
            <a:ext cx="3707904" cy="2471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43444" y="-6812"/>
            <a:ext cx="77666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ЯРМАРКА МИЛОСЕРДИЯ</a:t>
            </a:r>
          </a:p>
        </p:txBody>
      </p:sp>
    </p:spTree>
    <p:extLst>
      <p:ext uri="{BB962C8B-B14F-4D97-AF65-F5344CB8AC3E}">
        <p14:creationId xmlns:p14="http://schemas.microsoft.com/office/powerpoint/2010/main" val="325642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chalo4ka.ru/wp-content/uploads/2014/04/e%60kologiya-shablon-3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2" y="0"/>
            <a:ext cx="9136748" cy="68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420" y="1484784"/>
            <a:ext cx="402279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519" y="2924944"/>
            <a:ext cx="3851858" cy="360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63888" y="116632"/>
            <a:ext cx="53285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ЯРМАРКА МИЛОСЕРДИЯ</a:t>
            </a:r>
          </a:p>
        </p:txBody>
      </p:sp>
    </p:spTree>
    <p:extLst>
      <p:ext uri="{BB962C8B-B14F-4D97-AF65-F5344CB8AC3E}">
        <p14:creationId xmlns:p14="http://schemas.microsoft.com/office/powerpoint/2010/main" val="216547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http://www.permoveo.ru/images/portfolio/kazan-2013/red-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3" y="-21679"/>
            <a:ext cx="9127407" cy="6879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788" y="2276872"/>
            <a:ext cx="8145955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7848" y="332656"/>
            <a:ext cx="80648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ЛЕГКОАТЛЕТИЧЕСКАЯ ЭСТАФЕТА</a:t>
            </a:r>
          </a:p>
        </p:txBody>
      </p:sp>
    </p:spTree>
    <p:extLst>
      <p:ext uri="{BB962C8B-B14F-4D97-AF65-F5344CB8AC3E}">
        <p14:creationId xmlns:p14="http://schemas.microsoft.com/office/powerpoint/2010/main" val="417986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5" descr="http://www.permoveo.ru/images/portfolio/kazan-2013/red-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3" y="-21679"/>
            <a:ext cx="9127407" cy="6879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1. Владимирова\5. Классное руководство\3. ФОТО\2. октябрь эстафета 8 Б 2015\IMG_40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111" y="3284984"/>
            <a:ext cx="4952740" cy="3301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1. Владимирова\5. Классное руководство\3. ФОТО\2. октябрь эстафета 8 Б 2015\IMG_40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525349"/>
            <a:ext cx="4896544" cy="3264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4988" y="188640"/>
            <a:ext cx="80648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5400" b="1" i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ЛЕГКОАТЛЕТИЧЕСКАЯ ЭСТАФЕТА</a:t>
            </a:r>
          </a:p>
        </p:txBody>
      </p:sp>
    </p:spTree>
    <p:extLst>
      <p:ext uri="{BB962C8B-B14F-4D97-AF65-F5344CB8AC3E}">
        <p14:creationId xmlns:p14="http://schemas.microsoft.com/office/powerpoint/2010/main" val="333884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http://www.permoveo.ru/images/portfolio/kazan-2013/red-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3" y="-21679"/>
            <a:ext cx="9127407" cy="68796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" y="1628800"/>
            <a:ext cx="7485774" cy="4990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2618"/>
            <a:ext cx="80648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2857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ЛЕГКОАТЛЕТИЧЕСКАЯ ЭСТАФЕТА</a:t>
            </a:r>
          </a:p>
        </p:txBody>
      </p:sp>
    </p:spTree>
    <p:extLst>
      <p:ext uri="{BB962C8B-B14F-4D97-AF65-F5344CB8AC3E}">
        <p14:creationId xmlns:p14="http://schemas.microsoft.com/office/powerpoint/2010/main" val="242163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46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Владимирова</dc:creator>
  <cp:lastModifiedBy>User</cp:lastModifiedBy>
  <cp:revision>34</cp:revision>
  <dcterms:created xsi:type="dcterms:W3CDTF">2016-05-22T10:05:49Z</dcterms:created>
  <dcterms:modified xsi:type="dcterms:W3CDTF">2017-02-07T21:16:52Z</dcterms:modified>
</cp:coreProperties>
</file>