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5" r:id="rId4"/>
    <p:sldId id="273" r:id="rId5"/>
    <p:sldId id="269" r:id="rId6"/>
    <p:sldId id="272" r:id="rId7"/>
    <p:sldId id="271" r:id="rId8"/>
    <p:sldId id="270" r:id="rId9"/>
    <p:sldId id="267" r:id="rId10"/>
    <p:sldId id="288" r:id="rId11"/>
    <p:sldId id="289" r:id="rId12"/>
    <p:sldId id="268" r:id="rId13"/>
    <p:sldId id="266" r:id="rId14"/>
    <p:sldId id="291" r:id="rId15"/>
    <p:sldId id="292" r:id="rId16"/>
    <p:sldId id="290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97" autoAdjust="0"/>
  </p:normalViewPr>
  <p:slideViewPr>
    <p:cSldViewPr>
      <p:cViewPr varScale="1">
        <p:scale>
          <a:sx n="82" d="100"/>
          <a:sy n="82" d="100"/>
        </p:scale>
        <p:origin x="12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5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0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89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5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3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5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irpps.ru/fon-dlja-prezentacii/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668851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201414"/>
            <a:ext cx="6570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ЛЫЖНЯ РОССИИ</a:t>
            </a:r>
          </a:p>
        </p:txBody>
      </p:sp>
    </p:spTree>
    <p:extLst>
      <p:ext uri="{BB962C8B-B14F-4D97-AF65-F5344CB8AC3E}">
        <p14:creationId xmlns:p14="http://schemas.microsoft.com/office/powerpoint/2010/main" val="420254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rylik.ru/uploads/posts/2012-03/1332004591_1aapsdfntsthtrtmpl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Театр, театр, театр…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68177"/>
            <a:ext cx="4032448" cy="268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836" y="3594765"/>
            <a:ext cx="4445932" cy="3057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4016" y="2303743"/>
            <a:ext cx="3328987" cy="4105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76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rylik.ru/uploads/posts/2012-03/1332004591_1aapsdfntsthtrtmpl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Театр, театр, театр…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5068" y="3661105"/>
            <a:ext cx="3325091" cy="2926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701" y="1153492"/>
            <a:ext cx="3587022" cy="4488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983035"/>
            <a:ext cx="2592288" cy="2678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374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rylik.ru/uploads/posts/2012-03/1332004591_1aapsdfntsthtrtmpl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343924"/>
            <a:ext cx="402907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5207" y="1317725"/>
            <a:ext cx="2797720" cy="2673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57874" y="332656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Театр, театр, театр…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1044" y="4149080"/>
            <a:ext cx="3090764" cy="2478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6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27384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060752" cy="33738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7028"/>
            <a:ext cx="4968552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 зоопарку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8496" y="3244334"/>
            <a:ext cx="100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00:00,00</a:t>
            </a:r>
          </a:p>
        </p:txBody>
      </p:sp>
    </p:spTree>
    <p:extLst>
      <p:ext uri="{BB962C8B-B14F-4D97-AF65-F5344CB8AC3E}">
        <p14:creationId xmlns:p14="http://schemas.microsoft.com/office/powerpoint/2010/main" val="182152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27384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 зоопарку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8496" y="3244334"/>
            <a:ext cx="100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00:00,00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93" y="1406500"/>
            <a:ext cx="7655868" cy="5103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561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27384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 зоопарку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8496" y="3244334"/>
            <a:ext cx="100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00:00,00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4864"/>
            <a:ext cx="6552728" cy="43684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932731"/>
            <a:ext cx="3986717" cy="2657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647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27384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 зоопарку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58453"/>
            <a:ext cx="6788944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4005064"/>
            <a:ext cx="4950296" cy="2714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405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27384"/>
            <a:ext cx="9324528" cy="695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D:\1. Владимирова\5. Классное руководство\3. ФОТО\Новая папка (2)\зоопарк\IMG_71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95946"/>
            <a:ext cx="6192688" cy="4128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7226" y="3832652"/>
            <a:ext cx="5898852" cy="3005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3150" y="-2738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 зоопарку</a:t>
            </a:r>
          </a:p>
        </p:txBody>
      </p:sp>
    </p:spTree>
    <p:extLst>
      <p:ext uri="{BB962C8B-B14F-4D97-AF65-F5344CB8AC3E}">
        <p14:creationId xmlns:p14="http://schemas.microsoft.com/office/powerpoint/2010/main" val="168848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irpps.ru/fon-dlja-prezentacii/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5915943" cy="3941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D:\1. Владимирова\5. Классное руководство\3. ФОТО\6. февраль лыжня россии 14.02.15\IMG_55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00" y="813832"/>
            <a:ext cx="4389120" cy="2926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75656" y="0"/>
            <a:ext cx="6570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ЛЫЖНЯ РОССИИ</a:t>
            </a:r>
          </a:p>
        </p:txBody>
      </p:sp>
    </p:spTree>
    <p:extLst>
      <p:ext uri="{BB962C8B-B14F-4D97-AF65-F5344CB8AC3E}">
        <p14:creationId xmlns:p14="http://schemas.microsoft.com/office/powerpoint/2010/main" val="4637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92"/>
            <a:ext cx="9144000" cy="682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01414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ЧЕМПИОНАТ ЕВРОПЫ ПО БАДМИНТОНУ</a:t>
            </a:r>
          </a:p>
        </p:txBody>
      </p:sp>
    </p:spTree>
    <p:extLst>
      <p:ext uri="{BB962C8B-B14F-4D97-AF65-F5344CB8AC3E}">
        <p14:creationId xmlns:p14="http://schemas.microsoft.com/office/powerpoint/2010/main" val="65161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4" y="9723"/>
            <a:ext cx="9125359" cy="6848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404664"/>
            <a:ext cx="8229484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107" y="2585541"/>
            <a:ext cx="4258568" cy="28390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2919" y="4958835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ЧЕМПИОНАТ ЕВРОПЫ ПО БАДМИНТОНУ</a:t>
            </a:r>
          </a:p>
        </p:txBody>
      </p:sp>
    </p:spTree>
    <p:extLst>
      <p:ext uri="{BB962C8B-B14F-4D97-AF65-F5344CB8AC3E}">
        <p14:creationId xmlns:p14="http://schemas.microsoft.com/office/powerpoint/2010/main" val="185541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043112"/>
            <a:ext cx="7992887" cy="4554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29964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Конкурс</a:t>
            </a:r>
          </a:p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рабочих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6719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34"/>
            <a:ext cx="9215086" cy="684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1. Владимирова\5. Классное руководство\3. ФОТО\8. апрель профессии\IMG_63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626" y="4156903"/>
            <a:ext cx="3707904" cy="2471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4221088"/>
            <a:ext cx="2929458" cy="23435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626" y="1196752"/>
            <a:ext cx="3923928" cy="26159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04" y="1196752"/>
            <a:ext cx="4067944" cy="2711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95536" y="-12899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Конкурс</a:t>
            </a:r>
          </a:p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рабочих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48333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http://pedsovet.su/_ld/350/026052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7452827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 МАЯ</a:t>
            </a:r>
          </a:p>
        </p:txBody>
      </p:sp>
    </p:spTree>
    <p:extLst>
      <p:ext uri="{BB962C8B-B14F-4D97-AF65-F5344CB8AC3E}">
        <p14:creationId xmlns:p14="http://schemas.microsoft.com/office/powerpoint/2010/main" val="385562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pedsovet.su/_ld/350/026052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0876" y="130972"/>
            <a:ext cx="3872620" cy="2581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4944" y="4221088"/>
            <a:ext cx="4037016" cy="2349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06041"/>
            <a:ext cx="3347417" cy="2231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552" y="4233068"/>
            <a:ext cx="3178448" cy="2118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 descr="D:\1. Владимирова\5. Классное руководство\3. ФОТО\Новая папка (2)\смотр строя и песни\IMG_6961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77"/>
          <a:stretch/>
        </p:blipFill>
        <p:spPr bwMode="auto">
          <a:xfrm>
            <a:off x="3611359" y="2232662"/>
            <a:ext cx="2547169" cy="2392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078276" y="2804368"/>
            <a:ext cx="30317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 МАЯ</a:t>
            </a:r>
          </a:p>
        </p:txBody>
      </p:sp>
    </p:spTree>
    <p:extLst>
      <p:ext uri="{BB962C8B-B14F-4D97-AF65-F5344CB8AC3E}">
        <p14:creationId xmlns:p14="http://schemas.microsoft.com/office/powerpoint/2010/main" val="60476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rylik.ru/uploads/posts/2012-03/1332004591_1aapsdfntsthtrtmpl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72"/>
          <a:stretch/>
        </p:blipFill>
        <p:spPr bwMode="auto">
          <a:xfrm>
            <a:off x="385787" y="1196752"/>
            <a:ext cx="8122261" cy="5169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996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Театр, театр, театр…</a:t>
            </a:r>
          </a:p>
        </p:txBody>
      </p:sp>
    </p:spTree>
    <p:extLst>
      <p:ext uri="{BB962C8B-B14F-4D97-AF65-F5344CB8AC3E}">
        <p14:creationId xmlns:p14="http://schemas.microsoft.com/office/powerpoint/2010/main" val="168606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66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Владимирова</dc:creator>
  <cp:lastModifiedBy>User</cp:lastModifiedBy>
  <cp:revision>34</cp:revision>
  <dcterms:created xsi:type="dcterms:W3CDTF">2016-05-22T10:05:49Z</dcterms:created>
  <dcterms:modified xsi:type="dcterms:W3CDTF">2017-02-07T21:18:14Z</dcterms:modified>
</cp:coreProperties>
</file>