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D2516-95DC-48D7-8C0C-BA5C76A9AD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4BBEF-972E-4B43-8B8E-B437DEEA79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79892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229600" cy="4059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795637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4704"/>
            <a:ext cx="8229600" cy="461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516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20688"/>
            <a:ext cx="8229600" cy="495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516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4704"/>
            <a:ext cx="8229600" cy="453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6673"/>
            <a:ext cx="8229600" cy="517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6672"/>
            <a:ext cx="8229600" cy="467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6672"/>
            <a:ext cx="8229600" cy="485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484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052736"/>
            <a:ext cx="893949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501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1"/>
            <a:ext cx="8229600" cy="506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513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92696"/>
            <a:ext cx="8229600" cy="467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4664"/>
            <a:ext cx="8229600" cy="515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6672"/>
            <a:ext cx="8229600" cy="477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4664"/>
            <a:ext cx="8229600" cy="446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428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92696"/>
            <a:ext cx="8229600" cy="417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20688"/>
            <a:ext cx="8229600" cy="41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433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426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229600" cy="233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49" y="3212976"/>
            <a:ext cx="856895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Демонстрационная версия</dc:creator>
  <cp:lastModifiedBy>Демонстрационная версия</cp:lastModifiedBy>
  <cp:revision>6</cp:revision>
  <dcterms:created xsi:type="dcterms:W3CDTF">2017-01-11T22:46:12Z</dcterms:created>
  <dcterms:modified xsi:type="dcterms:W3CDTF">2017-01-11T23:49:42Z</dcterms:modified>
</cp:coreProperties>
</file>