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achka-PC\Desktop\56dd0fe6778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85" y="116632"/>
            <a:ext cx="8837033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67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achka-PC\Desktop\image70167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4113"/>
            <a:ext cx="6840760" cy="66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562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chka-PC\Desktop\sandzhiev-nikolaj-dzhambulovich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864095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69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achka-PC\Desktop\LAIDcSVh0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3" y="260648"/>
            <a:ext cx="896339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206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chka-PC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1"/>
            <a:ext cx="7326395" cy="601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63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achka-PC\Desktop\8fl_Y1mjE1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3" y="116632"/>
            <a:ext cx="896339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05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achka-PC\Desktop\V47EDNmkGI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70510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achka-PC\Desktop\Ewpar_nqH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9875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Tachka-PC\Desktop\2msdwXl4_j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266" y="127952"/>
            <a:ext cx="268605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Tachka-PC\Desktop\O9ilwTQswI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2445411" cy="34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Tachka-PC\Desktop\RJmdNDWpJk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66" y="3324181"/>
            <a:ext cx="2468758" cy="345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036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achka-PC\Desktop\jurnal-pisma-o-materialah-309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5725"/>
            <a:ext cx="4619625" cy="66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achka-PC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760" y="260648"/>
            <a:ext cx="414431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079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achka-PC\Desktop\Prhy9n8qJC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8808979" cy="660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116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Tachka-PC</dc:creator>
  <cp:lastModifiedBy>Windows User</cp:lastModifiedBy>
  <cp:revision>4</cp:revision>
  <dcterms:created xsi:type="dcterms:W3CDTF">2016-04-11T03:10:48Z</dcterms:created>
  <dcterms:modified xsi:type="dcterms:W3CDTF">2016-04-18T12:49:58Z</dcterms:modified>
</cp:coreProperties>
</file>