
<file path=[Content_Types].xml><?xml version="1.0" encoding="utf-8"?>
<Types xmlns="http://schemas.openxmlformats.org/package/2006/content-types">
  <Default Extension="png" ContentType="image/png"/>
  <Default Extension="mp3" ContentType="audio/mpe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59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B11B"/>
    <a:srgbClr val="44F1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48" d="100"/>
          <a:sy n="48" d="100"/>
        </p:scale>
        <p:origin x="54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09600" y="3938589"/>
            <a:ext cx="53848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98A435-43DE-473C-B651-488F8B892CD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212924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57A319-F2ED-44C5-A334-FE4D7120CC8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558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  <p:sldLayoutId id="2147483668" r:id="rId17"/>
    <p:sldLayoutId id="2147483669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8.png"/><Relationship Id="rId4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8.pn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5" Type="http://schemas.openxmlformats.org/officeDocument/2006/relationships/image" Target="../media/image8.pn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jpeg"/><Relationship Id="rId5" Type="http://schemas.openxmlformats.org/officeDocument/2006/relationships/image" Target="../media/image2.wmf"/><Relationship Id="rId4" Type="http://schemas.openxmlformats.org/officeDocument/2006/relationships/image" Target="../media/image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6" y="709448"/>
            <a:ext cx="7069375" cy="3341388"/>
          </a:xfrm>
        </p:spPr>
        <p:txBody>
          <a:bodyPr/>
          <a:lstStyle/>
          <a:p>
            <a:r>
              <a:rPr lang="ru-RU" altLang="ru-RU" b="1" i="1" dirty="0">
                <a:solidFill>
                  <a:srgbClr val="07B11B"/>
                </a:solidFill>
                <a:latin typeface="Times New Roman" panose="02020603050405020304" pitchFamily="18" charset="0"/>
              </a:rPr>
              <a:t>«Большая буква в кличках животных» </a:t>
            </a:r>
            <a:r>
              <a:rPr lang="ru-RU" altLang="ru-RU" sz="3600" dirty="0">
                <a:solidFill>
                  <a:srgbClr val="07B11B"/>
                </a:solidFill>
                <a:latin typeface="Times New Roman" panose="02020603050405020304" pitchFamily="18" charset="0"/>
              </a:rPr>
              <a:t>урок русского языка, </a:t>
            </a:r>
            <a:r>
              <a:rPr lang="ru-RU" altLang="ru-RU" sz="3600" dirty="0" smtClean="0">
                <a:solidFill>
                  <a:srgbClr val="07B11B"/>
                </a:solidFill>
                <a:latin typeface="Times New Roman" panose="02020603050405020304" pitchFamily="18" charset="0"/>
              </a:rPr>
              <a:t>1 </a:t>
            </a:r>
            <a:r>
              <a:rPr lang="ru-RU" altLang="ru-RU" sz="3600" dirty="0">
                <a:solidFill>
                  <a:srgbClr val="07B11B"/>
                </a:solidFill>
                <a:latin typeface="Times New Roman" panose="02020603050405020304" pitchFamily="18" charset="0"/>
              </a:rPr>
              <a:t>класс </a:t>
            </a:r>
            <a:endParaRPr lang="ru-RU" dirty="0">
              <a:solidFill>
                <a:srgbClr val="07B11B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7103" y="4050836"/>
            <a:ext cx="8639504" cy="1829702"/>
          </a:xfrm>
        </p:spPr>
        <p:txBody>
          <a:bodyPr>
            <a:normAutofit fontScale="55000" lnSpcReduction="20000"/>
          </a:bodyPr>
          <a:lstStyle/>
          <a:p>
            <a:r>
              <a:rPr lang="ru-RU" altLang="ru-RU" sz="4500" dirty="0">
                <a:solidFill>
                  <a:srgbClr val="07B11B"/>
                </a:solidFill>
              </a:rPr>
              <a:t>Автор:</a:t>
            </a:r>
          </a:p>
          <a:p>
            <a:r>
              <a:rPr lang="ru-RU" altLang="ru-RU" sz="4500" dirty="0" smtClean="0">
                <a:solidFill>
                  <a:srgbClr val="07B11B"/>
                </a:solidFill>
              </a:rPr>
              <a:t>Соколова Евгения Алексеевна,</a:t>
            </a:r>
            <a:endParaRPr lang="ru-RU" altLang="ru-RU" sz="4500" dirty="0">
              <a:solidFill>
                <a:srgbClr val="07B11B"/>
              </a:solidFill>
            </a:endParaRPr>
          </a:p>
          <a:p>
            <a:r>
              <a:rPr lang="ru-RU" altLang="ru-RU" sz="4500" dirty="0">
                <a:solidFill>
                  <a:srgbClr val="07B11B"/>
                </a:solidFill>
              </a:rPr>
              <a:t> учитель начальных классов </a:t>
            </a:r>
          </a:p>
          <a:p>
            <a:r>
              <a:rPr lang="ru-RU" altLang="ru-RU" sz="4500" dirty="0" smtClean="0">
                <a:solidFill>
                  <a:srgbClr val="07B11B"/>
                </a:solidFill>
              </a:rPr>
              <a:t>МБОУ СОШ </a:t>
            </a:r>
            <a:r>
              <a:rPr lang="ru-RU" altLang="ru-RU" sz="4500" dirty="0">
                <a:solidFill>
                  <a:srgbClr val="07B11B"/>
                </a:solidFill>
              </a:rPr>
              <a:t>№ </a:t>
            </a:r>
            <a:r>
              <a:rPr lang="ru-RU" altLang="ru-RU" sz="4500" dirty="0" smtClean="0">
                <a:solidFill>
                  <a:srgbClr val="07B11B"/>
                </a:solidFill>
              </a:rPr>
              <a:t>35</a:t>
            </a:r>
            <a:endParaRPr lang="ru-RU" altLang="ru-RU" sz="4500" dirty="0">
              <a:solidFill>
                <a:srgbClr val="07B11B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29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z="4000"/>
              <a:t/>
            </a:r>
            <a:br>
              <a:rPr lang="ru-RU" altLang="ru-RU" sz="4000"/>
            </a:br>
            <a:endParaRPr lang="ru-RU" altLang="ru-RU" sz="4000"/>
          </a:p>
        </p:txBody>
      </p:sp>
      <p:pic>
        <p:nvPicPr>
          <p:cNvPr id="13315" name="Picture 3" descr="MPj0427655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24064" y="908050"/>
            <a:ext cx="4613275" cy="3735388"/>
          </a:xfrm>
          <a:ln>
            <a:solidFill>
              <a:schemeClr val="accent3">
                <a:lumMod val="85000"/>
              </a:schemeClr>
            </a:solidFill>
          </a:ln>
        </p:spPr>
      </p:pic>
      <p:graphicFrame>
        <p:nvGraphicFramePr>
          <p:cNvPr id="68612" name="Group 4"/>
          <p:cNvGraphicFramePr>
            <a:graphicFrameLocks noGrp="1"/>
          </p:cNvGraphicFramePr>
          <p:nvPr>
            <p:ph sz="quarter" idx="3"/>
          </p:nvPr>
        </p:nvGraphicFramePr>
        <p:xfrm>
          <a:off x="6629400" y="2708275"/>
          <a:ext cx="4038600" cy="1728788"/>
        </p:xfrm>
        <a:graphic>
          <a:graphicData uri="http://schemas.openxmlformats.org/drawingml/2006/table">
            <a:tbl>
              <a:tblPr/>
              <a:tblGrid>
                <a:gridCol w="4038600"/>
              </a:tblGrid>
              <a:tr h="172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М</a:t>
                      </a:r>
                      <a:r>
                        <a:rPr kumimoji="0" lang="ru-RU" sz="8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урка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8618" name="Picture 10" descr="J0236214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55025" y="404813"/>
            <a:ext cx="1962150" cy="1720850"/>
          </a:xfrm>
          <a:noFill/>
        </p:spPr>
      </p:pic>
    </p:spTree>
    <p:extLst>
      <p:ext uri="{BB962C8B-B14F-4D97-AF65-F5344CB8AC3E}">
        <p14:creationId xmlns:p14="http://schemas.microsoft.com/office/powerpoint/2010/main" val="1567322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01" name="Picture 9" descr="MCj0337910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66939" y="500063"/>
            <a:ext cx="7858125" cy="5715000"/>
          </a:xfrm>
        </p:spPr>
      </p:pic>
      <p:pic>
        <p:nvPicPr>
          <p:cNvPr id="2" name="bnrds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6593" y="507912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718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31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503614" y="5084764"/>
            <a:ext cx="5184775" cy="7064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6600">
                <a:solidFill>
                  <a:srgbClr val="008000"/>
                </a:solidFill>
              </a:rPr>
              <a:t>Х</a:t>
            </a:r>
            <a:r>
              <a:rPr lang="ru-RU" altLang="ru-RU" sz="6600"/>
              <a:t>охлатка</a:t>
            </a:r>
          </a:p>
        </p:txBody>
      </p:sp>
      <p:pic>
        <p:nvPicPr>
          <p:cNvPr id="15363" name="Picture 3" descr="MCj0337910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71813" y="438151"/>
            <a:ext cx="6119812" cy="4392613"/>
          </a:xfrm>
          <a:ln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69636" name="Picture 4" descr="J0236214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55025" y="404813"/>
            <a:ext cx="1962150" cy="1720850"/>
          </a:xfrm>
          <a:noFill/>
        </p:spPr>
      </p:pic>
    </p:spTree>
    <p:extLst>
      <p:ext uri="{BB962C8B-B14F-4D97-AF65-F5344CB8AC3E}">
        <p14:creationId xmlns:p14="http://schemas.microsoft.com/office/powerpoint/2010/main" val="1390239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2" name="Picture 6" descr="J025545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65564" y="428626"/>
            <a:ext cx="4391025" cy="5929313"/>
          </a:xfrm>
          <a:ln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" name="007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08386" y="436967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17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87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5516563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9600">
                <a:solidFill>
                  <a:srgbClr val="008000"/>
                </a:solidFill>
              </a:rPr>
              <a:t>Ж</a:t>
            </a:r>
            <a:r>
              <a:rPr lang="ru-RU" altLang="ru-RU" sz="9600"/>
              <a:t>учка</a:t>
            </a:r>
          </a:p>
        </p:txBody>
      </p:sp>
      <p:pic>
        <p:nvPicPr>
          <p:cNvPr id="17411" name="Picture 3" descr="J025545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98989" y="404813"/>
            <a:ext cx="3081337" cy="4679950"/>
          </a:xfrm>
        </p:spPr>
      </p:pic>
      <p:pic>
        <p:nvPicPr>
          <p:cNvPr id="72708" name="Picture 4" descr="J023621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5025" y="404813"/>
            <a:ext cx="1962150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5470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5" name="Picture 7" descr="MPj01789880000[1]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95751" y="71438"/>
            <a:ext cx="4524375" cy="6786562"/>
          </a:xfrm>
        </p:spPr>
      </p:pic>
      <p:pic>
        <p:nvPicPr>
          <p:cNvPr id="2" name="004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2814" y="484264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3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2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774825" y="537368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9600">
                <a:solidFill>
                  <a:srgbClr val="008000"/>
                </a:solidFill>
              </a:rPr>
              <a:t>Б</a:t>
            </a:r>
            <a:r>
              <a:rPr lang="ru-RU" altLang="ru-RU" sz="9600"/>
              <a:t>урёнка</a:t>
            </a:r>
          </a:p>
        </p:txBody>
      </p:sp>
      <p:pic>
        <p:nvPicPr>
          <p:cNvPr id="19459" name="Picture 3" descr="MPj01789880000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40239" y="71439"/>
            <a:ext cx="3438525" cy="5157787"/>
          </a:xfrm>
        </p:spPr>
      </p:pic>
      <p:pic>
        <p:nvPicPr>
          <p:cNvPr id="75780" name="Picture 4" descr="J023621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5025" y="404813"/>
            <a:ext cx="1962150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9464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953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09903"/>
            <a:ext cx="8596668" cy="56314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>
                <a:solidFill>
                  <a:srgbClr val="FF0000"/>
                </a:solidFill>
              </a:rPr>
              <a:t>Алексей </a:t>
            </a:r>
          </a:p>
          <a:p>
            <a:pPr marL="0" indent="0" algn="ctr">
              <a:buNone/>
            </a:pPr>
            <a:r>
              <a:rPr lang="ru-RU" sz="6600" dirty="0" smtClean="0">
                <a:solidFill>
                  <a:srgbClr val="FF0000"/>
                </a:solidFill>
              </a:rPr>
              <a:t>Антон</a:t>
            </a:r>
          </a:p>
          <a:p>
            <a:pPr marL="0" indent="0" algn="ctr">
              <a:buNone/>
            </a:pPr>
            <a:r>
              <a:rPr lang="ru-RU" sz="6600" dirty="0" smtClean="0">
                <a:solidFill>
                  <a:srgbClr val="FF0000"/>
                </a:solidFill>
              </a:rPr>
              <a:t>Марина</a:t>
            </a:r>
          </a:p>
          <a:p>
            <a:pPr marL="0" indent="0" algn="ctr">
              <a:buNone/>
            </a:pPr>
            <a:r>
              <a:rPr lang="ru-RU" sz="6600" dirty="0" smtClean="0">
                <a:solidFill>
                  <a:srgbClr val="FF0000"/>
                </a:solidFill>
              </a:rPr>
              <a:t>Анна </a:t>
            </a:r>
          </a:p>
          <a:p>
            <a:pPr marL="0" indent="0" algn="ctr">
              <a:buNone/>
            </a:pPr>
            <a:r>
              <a:rPr lang="ru-RU" sz="6600" dirty="0" smtClean="0">
                <a:solidFill>
                  <a:srgbClr val="FF0000"/>
                </a:solidFill>
              </a:rPr>
              <a:t>Алла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17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Минутка чистописания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Ал</a:t>
            </a:r>
          </a:p>
          <a:p>
            <a:r>
              <a:rPr lang="ru-RU" sz="8000" dirty="0" err="1" smtClean="0"/>
              <a:t>Ав</a:t>
            </a:r>
            <a:r>
              <a:rPr lang="ru-RU" sz="8000" dirty="0" smtClean="0"/>
              <a:t> </a:t>
            </a:r>
          </a:p>
          <a:p>
            <a:r>
              <a:rPr lang="ru-RU" sz="8000" dirty="0" smtClean="0"/>
              <a:t>Ас</a:t>
            </a:r>
          </a:p>
        </p:txBody>
      </p:sp>
    </p:spTree>
    <p:extLst>
      <p:ext uri="{BB962C8B-B14F-4D97-AF65-F5344CB8AC3E}">
        <p14:creationId xmlns:p14="http://schemas.microsoft.com/office/powerpoint/2010/main" val="376863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8" name="Picture 14" descr="J023260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74825" y="1916113"/>
            <a:ext cx="3303588" cy="3529012"/>
          </a:xfrm>
          <a:noFill/>
        </p:spPr>
      </p:pic>
      <p:pic>
        <p:nvPicPr>
          <p:cNvPr id="36879" name="Picture 15" descr="J0232899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87938" y="1989139"/>
            <a:ext cx="3395662" cy="3889375"/>
          </a:xfrm>
          <a:noFill/>
        </p:spPr>
      </p:pic>
    </p:spTree>
    <p:extLst>
      <p:ext uri="{BB962C8B-B14F-4D97-AF65-F5344CB8AC3E}">
        <p14:creationId xmlns:p14="http://schemas.microsoft.com/office/powerpoint/2010/main" val="4031839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3 -0.02533  0.007 -0.04933  0.015 -0.04933  C 0.024 -0.04933  0.027 -0.02533  0.03 0  C 0.034 0.028  0.037 0.056  0.047 0.056  C 0.056 0.056  0.059 0.028  0.063 0  C 0.065 -0.02533  0.069 -0.04933  0.078 -0.04933  C 0.086 -0.04933  0.09 -0.02533  0.093 0  C 0.096 0.028  0.1 0.056  0.109 0.056  C 0.118 0.056  0.125 0  0.125 0  C 0.128 -0.02533  0.131 -0.04933  0.14 -0.04933  C 0.149 -0.04933  0.152 -0.02533  0.155 0  C 0.159 0.028  0.162 0.056  0.172 0.056  C 0.181 0.056  0.184 0.028  0.187 0  C 0.191 -0.02533  0.194 -0.04933  0.203 -0.04933  C 0.211 -0.04933  0.215 -0.02533  0.218 0  C 0.221 0.028  0.225 0.056  0.234 0.056  C 0.243 0.056  0.246 0.028 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3 -0.02533  0.007 -0.04933  0.015 -0.04933  C 0.024 -0.04933  0.027 -0.02533  0.03 0  C 0.034 0.028  0.037 0.056  0.047 0.056  C 0.056 0.056  0.059 0.028  0.063 0  C 0.065 -0.02533  0.069 -0.04933  0.078 -0.04933  C 0.086 -0.04933  0.09 -0.02533  0.093 0  C 0.096 0.028  0.1 0.056  0.109 0.056  C 0.118 0.056  0.125 0  0.125 0  C 0.128 -0.02533  0.131 -0.04933  0.14 -0.04933  C 0.149 -0.04933  0.152 -0.02533  0.155 0  C 0.159 0.028  0.162 0.056  0.172 0.056  C 0.181 0.056  0.184 0.028  0.187 0  C 0.191 -0.02533  0.194 -0.04933  0.203 -0.04933  C 0.211 -0.04933  0.215 -0.02533  0.218 0  C 0.221 0.028  0.225 0.056  0.234 0.056  C 0.243 0.056  0.246 0.028  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J023260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74825" y="1916113"/>
            <a:ext cx="3303588" cy="3529012"/>
          </a:xfrm>
          <a:noFill/>
        </p:spPr>
      </p:pic>
      <p:pic>
        <p:nvPicPr>
          <p:cNvPr id="4099" name="Picture 3" descr="J0232899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87938" y="1989139"/>
            <a:ext cx="3395662" cy="3889375"/>
          </a:xfrm>
          <a:noFill/>
        </p:spPr>
      </p:pic>
      <p:pic>
        <p:nvPicPr>
          <p:cNvPr id="40964" name="Picture 4" descr="Без имени-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93126" y="404814"/>
            <a:ext cx="2174875" cy="3240087"/>
          </a:xfrm>
          <a:noFill/>
        </p:spPr>
      </p:pic>
      <p:pic>
        <p:nvPicPr>
          <p:cNvPr id="4104" name="Запи3509.WAV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8589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974" fill="hold"/>
                                        <p:tgtEl>
                                          <p:spTgt spid="41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4"/>
                  </p:tgtEl>
                </p:cond>
              </p:nextCondLst>
            </p:seq>
            <p:audio>
              <p:cMediaNode vol="10000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J023260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74825" y="1916113"/>
            <a:ext cx="3303588" cy="3529012"/>
          </a:xfrm>
          <a:noFill/>
        </p:spPr>
      </p:pic>
      <p:pic>
        <p:nvPicPr>
          <p:cNvPr id="5123" name="Picture 3" descr="J0232899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87938" y="1989139"/>
            <a:ext cx="3395662" cy="3889375"/>
          </a:xfrm>
          <a:noFill/>
        </p:spPr>
      </p:pic>
      <p:pic>
        <p:nvPicPr>
          <p:cNvPr id="43012" name="Picture 4" descr="Без имени-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93126" y="404814"/>
            <a:ext cx="2174875" cy="3240087"/>
          </a:xfrm>
          <a:noFill/>
        </p:spPr>
      </p:pic>
    </p:spTree>
    <p:extLst>
      <p:ext uri="{BB962C8B-B14F-4D97-AF65-F5344CB8AC3E}">
        <p14:creationId xmlns:p14="http://schemas.microsoft.com/office/powerpoint/2010/main" val="1420088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6" dur="2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1703388" y="1714500"/>
            <a:ext cx="8147050" cy="3155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8800"/>
              <a:t/>
            </a:r>
            <a:br>
              <a:rPr lang="ru-RU" altLang="ru-RU" sz="8800"/>
            </a:br>
            <a:endParaRPr lang="ru-RU" altLang="ru-RU" sz="22000">
              <a:solidFill>
                <a:srgbClr val="FF0000"/>
              </a:solidFill>
            </a:endParaRPr>
          </a:p>
        </p:txBody>
      </p:sp>
      <p:pic>
        <p:nvPicPr>
          <p:cNvPr id="34823" name="Picture 7" descr="MCAN01339_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09814" y="2500314"/>
            <a:ext cx="2422525" cy="3468687"/>
          </a:xfrm>
        </p:spPr>
      </p:pic>
      <p:pic>
        <p:nvPicPr>
          <p:cNvPr id="34830" name="Picture 14" descr="Без имени-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39000" y="1928813"/>
            <a:ext cx="3036888" cy="4525962"/>
          </a:xfrm>
          <a:noFill/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81563" y="214314"/>
            <a:ext cx="20002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9600" b="1"/>
              <a:t>Ш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238751" y="1428751"/>
            <a:ext cx="12858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8000" b="1"/>
              <a:t>ш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881563" y="2428876"/>
            <a:ext cx="2214562" cy="39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25000" b="1">
                <a:solidFill>
                  <a:srgbClr val="FF0000"/>
                </a:solidFill>
              </a:rPr>
              <a:t>?</a:t>
            </a:r>
            <a:endParaRPr lang="ru-RU" altLang="ru-RU" sz="25000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038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884364" y="3714751"/>
            <a:ext cx="8783637" cy="2879725"/>
          </a:xfrm>
        </p:spPr>
        <p:txBody>
          <a:bodyPr/>
          <a:lstStyle/>
          <a:p>
            <a:pPr eaLnBrk="1" hangingPunct="1"/>
            <a:r>
              <a:rPr lang="ru-RU" altLang="ru-RU" sz="9600">
                <a:solidFill>
                  <a:srgbClr val="FF0000"/>
                </a:solidFill>
              </a:rPr>
              <a:t>Ш</a:t>
            </a:r>
            <a:r>
              <a:rPr lang="ru-RU" altLang="ru-RU" sz="9600">
                <a:solidFill>
                  <a:schemeClr val="tx1"/>
                </a:solidFill>
              </a:rPr>
              <a:t>арик   </a:t>
            </a:r>
            <a:r>
              <a:rPr lang="ru-RU" altLang="ru-RU" sz="9600">
                <a:solidFill>
                  <a:srgbClr val="FF0000"/>
                </a:solidFill>
              </a:rPr>
              <a:t>ш</a:t>
            </a:r>
            <a:r>
              <a:rPr lang="ru-RU" altLang="ru-RU" sz="9600">
                <a:solidFill>
                  <a:schemeClr val="tx1"/>
                </a:solidFill>
              </a:rPr>
              <a:t>арик</a:t>
            </a:r>
          </a:p>
        </p:txBody>
      </p:sp>
      <p:pic>
        <p:nvPicPr>
          <p:cNvPr id="44035" name="Picture 3" descr="MCAN01339_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68600" y="620714"/>
            <a:ext cx="2463800" cy="3468687"/>
          </a:xfrm>
        </p:spPr>
      </p:pic>
      <p:pic>
        <p:nvPicPr>
          <p:cNvPr id="44036" name="Picture 4" descr="Без имени-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72264" y="115888"/>
            <a:ext cx="3036887" cy="3973513"/>
          </a:xfrm>
          <a:noFill/>
        </p:spPr>
      </p:pic>
    </p:spTree>
    <p:extLst>
      <p:ext uri="{BB962C8B-B14F-4D97-AF65-F5344CB8AC3E}">
        <p14:creationId xmlns:p14="http://schemas.microsoft.com/office/powerpoint/2010/main" val="1075922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z="4000"/>
              <a:t/>
            </a:r>
            <a:br>
              <a:rPr lang="ru-RU" altLang="ru-RU" sz="4000"/>
            </a:br>
            <a:endParaRPr lang="ru-RU" altLang="ru-RU" sz="4000"/>
          </a:p>
        </p:txBody>
      </p:sp>
      <p:pic>
        <p:nvPicPr>
          <p:cNvPr id="57353" name="Picture 9" descr="MPj0427655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38375" y="642939"/>
            <a:ext cx="7715250" cy="5572125"/>
          </a:xfrm>
        </p:spPr>
      </p:pic>
      <p:pic>
        <p:nvPicPr>
          <p:cNvPr id="2" name="05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09600" y="517371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4727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18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222</TotalTime>
  <Words>46</Words>
  <Application>Microsoft Office PowerPoint</Application>
  <PresentationFormat>Широкоэкранный</PresentationFormat>
  <Paragraphs>25</Paragraphs>
  <Slides>17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Times New Roman</vt:lpstr>
      <vt:lpstr>Trebuchet MS</vt:lpstr>
      <vt:lpstr>Wingdings 3</vt:lpstr>
      <vt:lpstr>Грань</vt:lpstr>
      <vt:lpstr>«Большая буква в кличках животных» урок русского языка, 1 класс </vt:lpstr>
      <vt:lpstr>Презентация PowerPoint</vt:lpstr>
      <vt:lpstr>Минутка чистописания</vt:lpstr>
      <vt:lpstr>Презентация PowerPoint</vt:lpstr>
      <vt:lpstr>Презентация PowerPoint</vt:lpstr>
      <vt:lpstr>Презентация PowerPoint</vt:lpstr>
      <vt:lpstr> </vt:lpstr>
      <vt:lpstr>Шарик   шарик</vt:lpstr>
      <vt:lpstr> </vt:lpstr>
      <vt:lpstr> </vt:lpstr>
      <vt:lpstr>Презентация PowerPoint</vt:lpstr>
      <vt:lpstr>Хохлатка</vt:lpstr>
      <vt:lpstr>Презентация PowerPoint</vt:lpstr>
      <vt:lpstr>Жучка</vt:lpstr>
      <vt:lpstr>Презентация PowerPoint</vt:lpstr>
      <vt:lpstr>Бурёнка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«Большая буква в кличках животных» урок русского языка, 1 класс</dc:title>
  <dc:creator>Школа</dc:creator>
  <cp:lastModifiedBy>Школа</cp:lastModifiedBy>
  <cp:revision>5</cp:revision>
  <dcterms:created xsi:type="dcterms:W3CDTF">2015-04-23T14:18:14Z</dcterms:created>
  <dcterms:modified xsi:type="dcterms:W3CDTF">2015-04-24T08:13:33Z</dcterms:modified>
</cp:coreProperties>
</file>