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10.06.2013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8800" smtClean="0"/>
              <a:t>ПРАКТИКА </a:t>
            </a:r>
            <a:r>
              <a:rPr lang="ru-RU" sz="8800" smtClean="0"/>
              <a:t>1</a:t>
            </a:r>
          </a:p>
          <a:p>
            <a:pPr algn="ctr">
              <a:buNone/>
            </a:pPr>
            <a:endParaRPr lang="ru-RU" sz="8800" dirty="0" smtClean="0"/>
          </a:p>
          <a:p>
            <a:pPr algn="r">
              <a:buNone/>
            </a:pPr>
            <a:r>
              <a:rPr lang="ru-RU" sz="1800" dirty="0" smtClean="0"/>
              <a:t>Спиридонова И.Ю., </a:t>
            </a:r>
          </a:p>
          <a:p>
            <a:pPr algn="r">
              <a:buNone/>
            </a:pPr>
            <a:r>
              <a:rPr lang="ru-RU" sz="1800" dirty="0" smtClean="0"/>
              <a:t>учитель русского языка и литературы</a:t>
            </a:r>
          </a:p>
          <a:p>
            <a:pPr algn="ctr">
              <a:buNone/>
            </a:pP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ЕГЭ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22. От науки требуются такие советы, применив которые получился бы большой эффект в практической работе.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23. Раньше для промера детали останавливали станок, в то время как теперь, пользуясь скобой особой системы, размер определяется за один приём на ходу станка.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88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24. Прочитав вторично рукопись, мне думается, что она нуждается в серьёзной доработке.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25. Затем Сергеев назначается начальником автобазы, работая в этой должности полтора года.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26. Конструктор произвёл опробование новой машины.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606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27. Если правильно посадить и вырастить рассаду картофеля, можно получить не уступающий нормальному способу посева урожай картофеля.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28. Язык М.Горького, в частности романа «Мать», является образцом художественного слова.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29. Кроме материальных потерь, гроссмейстер находился ещё в сильном цейтноте.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606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640960" cy="62646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30. Ответ по заявлению жалобщика был получен им немедленно.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31. Всё это говорило за то, что наши мастера могут выступать наравне с зарубежными.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32. Представитель строительной компании вновь заверил заказчика о своей готовности выполнить работу в срок.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66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784976" cy="62646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33. В отделе критики и библиографии «толстых» журналов публикуются рецензии о выходящих новинках художественной литературы.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34. Русские народники в последней трети 19 века рьяно отстаивали взгляд об особом пути развития России.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35. В школе не было обоих подруг – Лены и Наташи.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606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sz="3600" dirty="0" smtClean="0"/>
              <a:t>Проведена переаттестация аспирантов, тщательно пересмотрены формы подготовки и руководства аспирантами.</a:t>
            </a:r>
          </a:p>
          <a:p>
            <a:pPr marL="514350" indent="-514350">
              <a:buAutoNum type="arabicPeriod"/>
            </a:pPr>
            <a:endParaRPr lang="ru-RU" sz="3600" dirty="0" smtClean="0"/>
          </a:p>
          <a:p>
            <a:pPr marL="514350" indent="-514350">
              <a:buAutoNum type="arabicPeriod"/>
            </a:pPr>
            <a:r>
              <a:rPr lang="ru-RU" sz="3600" dirty="0" smtClean="0"/>
              <a:t>Автор не согласился с оценкой критики его романа.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Исправьте данные предложения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3. Научная работа требует прежде всего умелого подбора и тонких наблюдений над фактами.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4. Студенты приступили к подготовке к соревнованию.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5. На встрече обсуждалась актуальность вопроса о соглашении о стратегических наступательных вооружениях.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6. Кроме основных занятий, во второй половине дня у нас проводятся факультативные занятия по освоению второй специальностью – преподавателя физического воспитания.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7. Согласно распоряжения от 18 января срок представления отчёта по выполнению приказа истекает 1 марта.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8. Работа заведующей детского сада в части вывоза детей на дачу была проведена чрезвычайно большая.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9. Вскоре после окончания военных действий были приведены в порядок многие школы, учебные заведения, больницы и другие культурные учреждения.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10. Государь тотчас вспомнил вашу фамилию и что вы были в Вятке.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11. По Пермской губернии идёт превосходная широкая дорога, давно наезженная и которую я видел до этого времени всего только раз в моей жизни.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12. Изогнувшийся, наклоняясь вперёд, он походил на кошку, готовую прыгнуть.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13. В каждой бригаде имелось в среднем триста работников и триста гектаров пашни.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14. Сборная панель из кирпича может поспорить с железобетонной и по прочности, и по морозостойкости, и другим показателям.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15. Выступавшие в прениях, не возражая против основных положений доклада, однако считают его неполным.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6120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16. Издана повесть о школе, в центре которой стоит образ воспитателя, учителя.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17. Комиссия осмотрела общежитие, которому в своё время было уделено много средств и внимания, которое находится в бывшем гараже.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18. Группа рабочих осматривает станок, приготовленный к отправке заказчику, который ими смонтирован из новых материалов.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19. Арестованный тревожился о семье, взятой под надзор полицией и которую он оставил без средств к существованию.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20. На появляющиеся в многотиражке заметки, указывающие на непорядки, царящие в сварочном цеху, руководящие работники не обращают никакого внимания.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21. Работы, выполняющиеся студентами, должны быть сданы в срок.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2746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63</TotalTime>
  <Words>608</Words>
  <Application>Microsoft Office PowerPoint</Application>
  <PresentationFormat>Экран (4:3)</PresentationFormat>
  <Paragraphs>66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ЕГЭ</vt:lpstr>
      <vt:lpstr>Исправьте данные предложения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ЕГЭ</dc:title>
  <dc:creator>Семен</dc:creator>
  <cp:lastModifiedBy>user</cp:lastModifiedBy>
  <cp:revision>13</cp:revision>
  <dcterms:created xsi:type="dcterms:W3CDTF">2012-01-09T14:07:50Z</dcterms:created>
  <dcterms:modified xsi:type="dcterms:W3CDTF">2013-06-10T06:45:19Z</dcterms:modified>
</cp:coreProperties>
</file>