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936D0-6E4C-4F02-81C1-798D682CBFA8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FDC32-68FF-4E5B-A4C3-E4F9882B77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host_bu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0"/>
            <a:ext cx="5164316" cy="54731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7554" y="5534561"/>
            <a:ext cx="26449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Ghost</a:t>
            </a:r>
            <a:endParaRPr lang="ru-RU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unny-halloween-costumes-for-kids-5-free-wallpap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3435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5214950"/>
            <a:ext cx="46828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Costumes</a:t>
            </a:r>
            <a:endParaRPr lang="ru-RU" sz="8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ack_o___lantern_2008_by_the_grimm_reep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0"/>
            <a:ext cx="7143768" cy="53578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5534561"/>
            <a:ext cx="63260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Jack-o’-lantern</a:t>
            </a:r>
            <a:endParaRPr lang="ru-RU" sz="8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ureicon-pumpkin-line-really-is-pumpkin-unlike-other-botanical-pumpkin-conta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0"/>
            <a:ext cx="6292299" cy="62817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3174" y="5357826"/>
            <a:ext cx="3852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Pumpkin</a:t>
            </a:r>
            <a:endParaRPr lang="ru-RU" sz="8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rtoon_Vampire__Vector_by_paulh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0"/>
            <a:ext cx="5743575" cy="5381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8926" y="5429264"/>
            <a:ext cx="33046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Vampire</a:t>
            </a:r>
            <a:endParaRPr lang="ru-RU" sz="7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tch_Haz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0"/>
            <a:ext cx="4071966" cy="59499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0430" y="5657671"/>
            <a:ext cx="2391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Witch</a:t>
            </a:r>
            <a:endParaRPr lang="ru-RU" sz="7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leSkeletonsittin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0"/>
            <a:ext cx="6072206" cy="60722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0364" y="5572140"/>
            <a:ext cx="31293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Skeleton</a:t>
            </a:r>
            <a:endParaRPr lang="ru-RU" sz="6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ick-or-treating_lgdjf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523855"/>
            <a:ext cx="7429552" cy="4953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6" y="5657671"/>
            <a:ext cx="5119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Trick-or-treat</a:t>
            </a:r>
            <a:endParaRPr lang="ru-RU" sz="7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pple-bobbing-boy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0"/>
            <a:ext cx="7278710" cy="54590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0" y="5750004"/>
            <a:ext cx="51844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Apple bobbing</a:t>
            </a:r>
            <a:endParaRPr lang="ru-RU" sz="6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 Шикина</dc:creator>
  <cp:lastModifiedBy>Виктория Шикина</cp:lastModifiedBy>
  <cp:revision>2</cp:revision>
  <dcterms:created xsi:type="dcterms:W3CDTF">2017-02-06T18:25:58Z</dcterms:created>
  <dcterms:modified xsi:type="dcterms:W3CDTF">2017-02-06T18:45:10Z</dcterms:modified>
</cp:coreProperties>
</file>