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0" y="-6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Мои документы\Наташа\Ясельки\Картотека дыхательная гимнастика ранний возраст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документы\Наташа\Ясельки\Картотека дыхательная гимнастика ранний возраст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Наташа\Ясельки\Картотека дыхательная гимнастика ранний возраст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ои документы\Наташа\Ясельки\Картотека дыхательная гимнастика ранний возраст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Мои документы\Наташа\Ясельки\Картотека дыхательная гимнастика ранний возраст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Мои документы\Наташа\Ясельки\Картотека дыхательная гимнастика ранний возраст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Мои документы\Наташа\Ясельки\Картотека дыхательная гимнастика ранний возраст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954"/>
            <a:ext cx="9906000" cy="642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Лист A4 (210x297 мм)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</cp:revision>
  <dcterms:created xsi:type="dcterms:W3CDTF">2017-02-09T16:59:04Z</dcterms:created>
  <dcterms:modified xsi:type="dcterms:W3CDTF">2017-02-09T17:02:00Z</dcterms:modified>
</cp:coreProperties>
</file>