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Desktop\&#1082;&#1086;&#1075;&#1086;%20&#1088;&#1086;&#1078;&#1076;&#1072;&#1077;&#1090;&#1089;&#1103;%20&#1073;&#1086;&#1083;&#1100;&#1096;&#1077;\&#1052;&#1086;&#1081;%20&#1092;&#1080;&#1083;&#1100;&#1084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29600" cy="761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Районная научно-практическая конференция «открытый мир»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484784"/>
            <a:ext cx="6400800" cy="117742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ЧЕЛОВЕК И ОБЩЕСТВО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(социология)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81072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Кого рождается больше: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мальчиков или девочек?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860032" y="4653136"/>
            <a:ext cx="40324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Автор работы: Гордиенко Екатерина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МОУ СОШ № 5 с.Журавского,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10 класс.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Научный руководитель: Михайлова Ольга Игоревна, учитель истории и обществознания МОУ СОШ № 5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3315" name="Picture 3" descr="http://www.bebekolay.com/wp-content/uploads/2014/08/20140812092710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088"/>
            <a:ext cx="4860032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Таким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образом, примета « Много мальчиков рождается – к войне» не имеет с действительностью ничего общего.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2774" y="2967335"/>
            <a:ext cx="771846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НЕПРАВДА!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548680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506" name="AutoShape 2" descr="http://gov.cap.ru/UserFiles/news/20130417/Original/0_8ca2a_bfb8908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://gov.cap.ru/UserFiles/news/20130417/Original/0_8ca2a_bfb89087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76374"/>
            <a:ext cx="7620000" cy="5381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Ходит в народе такая примета – если в стране мальчишек рождается больше, чем девочек, это предвестник войны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491064" cy="470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Цель : </a:t>
            </a:r>
            <a:r>
              <a:rPr lang="ru-RU" dirty="0" smtClean="0"/>
              <a:t>Выяснить существуют ли обоснования у высказывания «Рождается много мальчиков – к войне».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Рассмотреть варианты гипотез, связанных с причинами неравномерного соотношения полов.</a:t>
            </a:r>
          </a:p>
          <a:p>
            <a:pPr lvl="0"/>
            <a:r>
              <a:rPr lang="ru-RU" dirty="0" smtClean="0"/>
              <a:t>Определить эффективность демографической политики на разных этапах.</a:t>
            </a:r>
          </a:p>
          <a:p>
            <a:pPr lvl="0"/>
            <a:r>
              <a:rPr lang="ru-RU" dirty="0" smtClean="0"/>
              <a:t>Выяснить, почему с возрастом меняется соотношение полов.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40" name="Picture 4" descr="http://image.desk7.net/Person%20Wallpapers/8233_1600x1200.jpg"/>
          <p:cNvPicPr>
            <a:picLocks noChangeAspect="1" noChangeArrowheads="1"/>
          </p:cNvPicPr>
          <p:nvPr/>
        </p:nvPicPr>
        <p:blipFill>
          <a:blip r:embed="rId2" cstate="print"/>
          <a:srcRect l="36735" t="2125"/>
          <a:stretch>
            <a:fillRect/>
          </a:stretch>
        </p:blipFill>
        <p:spPr bwMode="auto">
          <a:xfrm>
            <a:off x="6911751" y="3052211"/>
            <a:ext cx="2232249" cy="3805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764704"/>
            <a:ext cx="6995120" cy="554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/>
              <a:t>Влияние войны на половой состав рождающихся</a:t>
            </a:r>
            <a:endParaRPr lang="ru-RU" sz="1600" dirty="0" smtClean="0"/>
          </a:p>
          <a:p>
            <a:pPr algn="ctr">
              <a:buNone/>
            </a:pPr>
            <a:r>
              <a:rPr lang="ru-RU" sz="1600" b="1" dirty="0" smtClean="0"/>
              <a:t>С.А. </a:t>
            </a:r>
            <a:r>
              <a:rPr lang="ru-RU" sz="1600" b="1" dirty="0" err="1" smtClean="0"/>
              <a:t>Новосельский</a:t>
            </a:r>
            <a:endParaRPr lang="ru-RU" sz="1600" dirty="0" smtClean="0"/>
          </a:p>
          <a:p>
            <a:pPr algn="ctr">
              <a:buNone/>
            </a:pPr>
            <a:r>
              <a:rPr lang="ru-RU" sz="1600" b="1" i="1" dirty="0" smtClean="0"/>
              <a:t>Печатается по изданию: С.А. </a:t>
            </a:r>
            <a:r>
              <a:rPr lang="ru-RU" sz="1600" b="1" i="1" dirty="0" err="1" smtClean="0"/>
              <a:t>Новосельский</a:t>
            </a:r>
            <a:r>
              <a:rPr lang="ru-RU" sz="1600" b="1" i="1" dirty="0" smtClean="0"/>
              <a:t>. Вопросы демографической и санитарной статистики (Избранные произведения) / под ред. А.М. Меркова Москва, "</a:t>
            </a:r>
            <a:r>
              <a:rPr lang="ru-RU" sz="1600" b="1" i="1" dirty="0" err="1" smtClean="0"/>
              <a:t>Медгиз</a:t>
            </a:r>
            <a:r>
              <a:rPr lang="ru-RU" sz="1600" b="1" i="1" dirty="0" smtClean="0"/>
              <a:t>", 1958 с. 191-199.</a:t>
            </a:r>
          </a:p>
          <a:p>
            <a:pPr algn="ctr">
              <a:buNone/>
            </a:pPr>
            <a:endParaRPr lang="ru-RU" sz="1600" dirty="0" smtClean="0"/>
          </a:p>
        </p:txBody>
      </p:sp>
      <p:pic>
        <p:nvPicPr>
          <p:cNvPr id="15362" name="Picture 2" descr="http://www.demoscope.ru/weekly/2003/0133/img/f_no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619250" cy="245745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3140968"/>
          <a:ext cx="3657600" cy="329946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 и мертворожденные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536" y="2670883"/>
            <a:ext cx="37444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100 родившихся девочек родилось мальчиков в Германии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148064" y="2564904"/>
            <a:ext cx="3672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100 родившихся девочек родилось мальчиков во Франции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932040" y="3140968"/>
          <a:ext cx="3960441" cy="3312362"/>
        </p:xfrm>
        <a:graphic>
          <a:graphicData uri="http://schemas.openxmlformats.org/drawingml/2006/table">
            <a:tbl>
              <a:tblPr/>
              <a:tblGrid>
                <a:gridCol w="1320147"/>
                <a:gridCol w="1320147"/>
                <a:gridCol w="1320147"/>
              </a:tblGrid>
              <a:tr h="597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 и мертво 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164,7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332656"/>
          <a:ext cx="3048000" cy="294894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100 девочек родилось мальчиков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103,6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0"/>
            <a:ext cx="3816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родившихся в Англии и Уэльсе (живорожденные)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932040" y="332656"/>
          <a:ext cx="3600399" cy="3413760"/>
        </p:xfrm>
        <a:graphic>
          <a:graphicData uri="http://schemas.openxmlformats.org/drawingml/2006/table">
            <a:tbl>
              <a:tblPr/>
              <a:tblGrid>
                <a:gridCol w="1200133"/>
                <a:gridCol w="1200133"/>
                <a:gridCol w="1200133"/>
              </a:tblGrid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100 девочек родилось мальчиков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76056" y="0"/>
            <a:ext cx="3347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родившихся в Москве (живорожденные)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3625088"/>
          <a:ext cx="3657600" cy="341376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</a:tblGrid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100 девочек родилось мальчиков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103,2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512" y="3356992"/>
            <a:ext cx="4067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родившихся в Петербурге - Петрограде - Ленинграде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4048" y="4509120"/>
          <a:ext cx="3657600" cy="201930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Живорожденные и мертворожденные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1A1A1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109,6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644008" y="4005064"/>
            <a:ext cx="4355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100 родившихся девочек родилось мальчиков в Ленинграде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Причина всплеска рождений мальчиков – уменьшение выкидышей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Отсутствие мужчин, ушедших на войну, ведет к уменьшению количества зачатий. </a:t>
            </a:r>
          </a:p>
          <a:p>
            <a:r>
              <a:rPr lang="ru-RU" dirty="0" smtClean="0"/>
              <a:t>Организм женщины отдыхает, восстанавливается необходимый запас микроэлементов и витаминов, что ведет к более легкому протеканию последующей беременности и уменьшению вероятности выкидыша.</a:t>
            </a:r>
          </a:p>
          <a:p>
            <a:r>
              <a:rPr lang="ru-RU" dirty="0" smtClean="0"/>
              <a:t>Множество мужских плодов гибнет в 1-3 месяц после зачатия, да и в последующие месяцы смертность мужских плодов составляет 160-170 на 100 женских.</a:t>
            </a:r>
          </a:p>
          <a:p>
            <a:r>
              <a:rPr lang="ru-RU" dirty="0" smtClean="0"/>
              <a:t>Большое количество браков и появления детей у молодых, первородящих женщин, у которых вероятность выкидышей и внутриутробной смерти младенцев значительно ниже по сравнению с повторнородящими женщинами.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Природное равновесие или политический фактор?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Мой филь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268760"/>
            <a:ext cx="7992888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 соотношение полов сказывается даже время года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files.brothersoft.com/a/amazing-trees_194470-1920x1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84784"/>
            <a:ext cx="9144000" cy="53732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1484784"/>
            <a:ext cx="28202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Мальчики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19706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Девочки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im2-tub-ru.yandex.net/i?id=147f721feb02f1a2610efbd931862729&amp;n=33&amp;h=215&amp;w=281"/>
          <p:cNvPicPr>
            <a:picLocks noChangeAspect="1" noChangeArrowheads="1"/>
          </p:cNvPicPr>
          <p:nvPr/>
        </p:nvPicPr>
        <p:blipFill>
          <a:blip r:embed="rId3" cstate="print"/>
          <a:srcRect l="48426" t="7032" b="8578"/>
          <a:stretch>
            <a:fillRect/>
          </a:stretch>
        </p:blipFill>
        <p:spPr bwMode="auto">
          <a:xfrm>
            <a:off x="395536" y="2276872"/>
            <a:ext cx="1380381" cy="1728192"/>
          </a:xfrm>
          <a:prstGeom prst="rect">
            <a:avLst/>
          </a:prstGeom>
          <a:noFill/>
        </p:spPr>
      </p:pic>
      <p:pic>
        <p:nvPicPr>
          <p:cNvPr id="1030" name="Picture 6" descr="https://im2-tub-ru.yandex.net/i?id=147f721feb02f1a2610efbd931862729&amp;n=33&amp;h=215&amp;w=281"/>
          <p:cNvPicPr>
            <a:picLocks noChangeAspect="1" noChangeArrowheads="1"/>
          </p:cNvPicPr>
          <p:nvPr/>
        </p:nvPicPr>
        <p:blipFill>
          <a:blip r:embed="rId3" cstate="print"/>
          <a:srcRect t="10549" r="48883" b="8578"/>
          <a:stretch>
            <a:fillRect/>
          </a:stretch>
        </p:blipFill>
        <p:spPr bwMode="auto">
          <a:xfrm>
            <a:off x="5004048" y="2276872"/>
            <a:ext cx="136815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Согласно статистическим данным также известно, что: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первых родах чаще рождаются мальчики</a:t>
            </a:r>
          </a:p>
          <a:p>
            <a:r>
              <a:rPr lang="ru-RU" dirty="0" smtClean="0"/>
              <a:t>Чем моложе родители, тем у них больше шансов зачать мальчика</a:t>
            </a:r>
          </a:p>
          <a:p>
            <a:r>
              <a:rPr lang="ru-RU" dirty="0" smtClean="0"/>
              <a:t>Если беременность наступает после аборта, чаще рождаются девочки</a:t>
            </a:r>
          </a:p>
          <a:p>
            <a:r>
              <a:rPr lang="ru-RU" dirty="0" smtClean="0"/>
              <a:t>Дети – погодки, как правило, бывают одного пола</a:t>
            </a:r>
            <a:endParaRPr lang="ru-RU" dirty="0"/>
          </a:p>
        </p:txBody>
      </p:sp>
      <p:pic>
        <p:nvPicPr>
          <p:cNvPr id="20482" name="Picture 2" descr="http://bebysite.ru/wp-content/uploads/%D0%A0%D0%B0%D0%B7%D0%B2%D0%B8%D1%82%D0%B8%D0%B5-%D1%80%D0%B5%D0%B1%D0%B5%D0%BD%D0%BA%D0%B0-%D0%B2-9-%D0%BC%D0%B5%D1%81%D1%8F%D1%86%D0%B5%D0%B2-1-624x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60540"/>
            <a:ext cx="3063280" cy="2297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 что у нас?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Направления </a:t>
            </a:r>
            <a:r>
              <a:rPr lang="ru-RU" b="1" dirty="0" smtClean="0"/>
              <a:t>демографической политики в Российской Федерации выглядят следующим образом:</a:t>
            </a:r>
            <a:endParaRPr lang="ru-RU" dirty="0" smtClean="0"/>
          </a:p>
          <a:p>
            <a:pPr lvl="0"/>
            <a:r>
              <a:rPr lang="ru-RU" dirty="0" smtClean="0"/>
              <a:t>Пособиями по беременности и родам.</a:t>
            </a:r>
          </a:p>
          <a:p>
            <a:pPr lvl="0"/>
            <a:r>
              <a:rPr lang="ru-RU" dirty="0" smtClean="0"/>
              <a:t>Единовременным пособием женщинам, вставшим на учет в медицинских учреждениях в ранние сроки беременности.</a:t>
            </a:r>
          </a:p>
          <a:p>
            <a:pPr lvl="0"/>
            <a:r>
              <a:rPr lang="ru-RU" dirty="0" smtClean="0"/>
              <a:t>Единовременным пособием при рождении ребенка.</a:t>
            </a:r>
          </a:p>
          <a:p>
            <a:pPr lvl="0"/>
            <a:r>
              <a:rPr lang="ru-RU" dirty="0" smtClean="0"/>
              <a:t>Ежемесячным пособием на период отпуска по уходу за ребенком до достижения им 1,5 лет.</a:t>
            </a:r>
          </a:p>
          <a:p>
            <a:pPr lvl="0"/>
            <a:r>
              <a:rPr lang="ru-RU" dirty="0" smtClean="0"/>
              <a:t>Выдача материнского капитала при рождении второго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rgbClr val="6BB1C9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310</TotalTime>
  <Words>624</Words>
  <Application>Microsoft Office PowerPoint</Application>
  <PresentationFormat>Экран (4:3)</PresentationFormat>
  <Paragraphs>245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Районная научно-практическая конференция «открытый мир»</vt:lpstr>
      <vt:lpstr>Ходит в народе такая примета – если в стране мальчишек рождается больше, чем девочек, это предвестник войны</vt:lpstr>
      <vt:lpstr>Слайд 3</vt:lpstr>
      <vt:lpstr>Слайд 4</vt:lpstr>
      <vt:lpstr>Причина всплеска рождений мальчиков – уменьшение выкидышей</vt:lpstr>
      <vt:lpstr>Природное равновесие или политический фактор?</vt:lpstr>
      <vt:lpstr>На соотношение полов сказывается даже время года</vt:lpstr>
      <vt:lpstr>Согласно статистическим данным также известно, что:</vt:lpstr>
      <vt:lpstr>А что у нас?</vt:lpstr>
      <vt:lpstr>Таким образом, примета « Много мальчиков рождается – к войне» не имеет с действительностью ничего общего.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Районная научно-практическая конференция «открытый мир»</dc:title>
  <dc:creator>HP</dc:creator>
  <cp:lastModifiedBy>HP</cp:lastModifiedBy>
  <cp:revision>34</cp:revision>
  <dcterms:created xsi:type="dcterms:W3CDTF">2016-04-10T12:39:44Z</dcterms:created>
  <dcterms:modified xsi:type="dcterms:W3CDTF">2016-04-10T18:01:03Z</dcterms:modified>
</cp:coreProperties>
</file>