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55AE4-0650-42AA-A920-5F38E05E4224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0653-A6AF-4E95-AFC8-20C932E1D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176" y="0"/>
            <a:ext cx="9165176" cy="6858714"/>
          </a:xfrm>
        </p:spPr>
      </p:pic>
      <p:sp>
        <p:nvSpPr>
          <p:cNvPr id="9" name="Прямоугольник 8"/>
          <p:cNvSpPr/>
          <p:nvPr/>
        </p:nvSpPr>
        <p:spPr>
          <a:xfrm>
            <a:off x="1907704" y="1556792"/>
            <a:ext cx="55446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 декабря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299695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02555" y="2967335"/>
            <a:ext cx="77389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конституции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Российской Федерации.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pic>
        <p:nvPicPr>
          <p:cNvPr id="7" name="Рисунок 6" descr="97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0"/>
            <a:ext cx="82089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sp>
        <p:nvSpPr>
          <p:cNvPr id="5" name="Прямоугольник 4"/>
          <p:cNvSpPr/>
          <p:nvPr/>
        </p:nvSpPr>
        <p:spPr>
          <a:xfrm>
            <a:off x="1115616" y="1556792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Но кроме прав в </a:t>
            </a:r>
            <a:r>
              <a:rPr lang="ru-RU" sz="3200" b="1" smtClean="0">
                <a:latin typeface="Monotype Corsiva" pitchFamily="66" charset="0"/>
              </a:rPr>
              <a:t>Конституции оговорены </a:t>
            </a:r>
            <a:r>
              <a:rPr lang="ru-RU" sz="3200" b="1" dirty="0" smtClean="0">
                <a:latin typeface="Monotype Corsiva" pitchFamily="66" charset="0"/>
              </a:rPr>
              <a:t>и обязанности граждан.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581128"/>
            <a:ext cx="1224136" cy="195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547664" y="2924944"/>
            <a:ext cx="4968552" cy="316835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Например,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Часть 4 статьи 43 Конституции РФ на ребенка возлагается обязанность получить основное общее образование.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1124744"/>
            <a:ext cx="292740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Сохранять и беречь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природу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6" name="Рисунок 5" descr="приро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132856"/>
            <a:ext cx="2276872" cy="18448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19872" y="3429000"/>
            <a:ext cx="26933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Защищать Родину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9" name="Рисунок 8" descr="защищать родин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1556792"/>
            <a:ext cx="2382912" cy="178718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55576" y="4005064"/>
            <a:ext cx="27366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Уважать взгляды,</a:t>
            </a:r>
          </a:p>
          <a:p>
            <a:r>
              <a:rPr lang="ru-RU" sz="2400" dirty="0" smtClean="0">
                <a:latin typeface="Monotype Corsiva" pitchFamily="66" charset="0"/>
              </a:rPr>
              <a:t> свободу других людей 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1" name="Рисунок 10" descr="рук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4797152"/>
            <a:ext cx="2343150" cy="155257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4075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Обязанности</a:t>
            </a:r>
            <a:endParaRPr lang="ru-RU" sz="5400" b="1" cap="none" spc="0" dirty="0">
              <a:ln>
                <a:prstDash val="solid"/>
              </a:ln>
              <a:solidFill>
                <a:srgbClr val="FFC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55976" y="55892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Культурно вести себя в классе, </a:t>
            </a:r>
          </a:p>
          <a:p>
            <a:r>
              <a:rPr lang="ru-RU" sz="2400" dirty="0" smtClean="0">
                <a:latin typeface="Monotype Corsiva" pitchFamily="66" charset="0"/>
              </a:rPr>
              <a:t>школе и за их пределами.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4" name="Рисунок 13" descr="класс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3933056"/>
            <a:ext cx="2200275" cy="164782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263680" y="0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defRPr/>
            </a:pPr>
            <a:r>
              <a:rPr lang="ru-RU" sz="2400" dirty="0" smtClean="0">
                <a:latin typeface="Monotype Corsiva" pitchFamily="66" charset="0"/>
              </a:rPr>
              <a:t>Заботиться </a:t>
            </a:r>
          </a:p>
          <a:p>
            <a:pPr marL="609600" indent="-609600" algn="ctr">
              <a:defRPr/>
            </a:pPr>
            <a:r>
              <a:rPr lang="ru-RU" sz="2400" dirty="0" smtClean="0">
                <a:latin typeface="Monotype Corsiva" pitchFamily="66" charset="0"/>
              </a:rPr>
              <a:t>о сохранности исторических и культурных памятниках </a:t>
            </a:r>
          </a:p>
        </p:txBody>
      </p:sp>
      <p:pic>
        <p:nvPicPr>
          <p:cNvPr id="16" name="Рисунок 15" descr="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6" y="1844824"/>
            <a:ext cx="1378185" cy="1840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043608" y="1484784"/>
            <a:ext cx="746743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Конституции перечислены основные права и обязанности человека и гражданина,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то есть сказано, что можно делать человеку и гражданину Российской Федерации,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а что — нельзя.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Можно очень многое, а нельзя, по сути, только одно 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9712" y="4293096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гражданин Российской Федерации не имеет права нарушать права других людей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176" y="0"/>
            <a:ext cx="9165176" cy="6858714"/>
          </a:xfrm>
        </p:spPr>
      </p:pic>
      <p:sp>
        <p:nvSpPr>
          <p:cNvPr id="7" name="Прямоугольник 6"/>
          <p:cNvSpPr/>
          <p:nvPr/>
        </p:nvSpPr>
        <p:spPr>
          <a:xfrm>
            <a:off x="539552" y="1628800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Конституция Российской Федерации — это основной закон государства, то есть список самых главных правил, которые установили для себя граждане Российской Федерации. Все другие законы и правила, действующие в нашей стране, даже правила перехода улицы, не должны противоречить главным правилам, записанным в Конституции.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6" name="Рисунок 5" descr="конст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437112"/>
            <a:ext cx="1514475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176" y="0"/>
            <a:ext cx="9165176" cy="6858714"/>
          </a:xfrm>
        </p:spPr>
      </p:pic>
      <p:sp>
        <p:nvSpPr>
          <p:cNvPr id="9" name="Прямоугольник 8"/>
          <p:cNvSpPr/>
          <p:nvPr/>
        </p:nvSpPr>
        <p:spPr>
          <a:xfrm>
            <a:off x="1907704" y="1556792"/>
            <a:ext cx="55446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и как была принята конституция?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299695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 descr="конститу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149080"/>
            <a:ext cx="1600200" cy="2266950"/>
          </a:xfrm>
          <a:prstGeom prst="rect">
            <a:avLst/>
          </a:prstGeom>
        </p:spPr>
      </p:pic>
      <p:sp>
        <p:nvSpPr>
          <p:cNvPr id="13" name="Прямоугольная выноска 12"/>
          <p:cNvSpPr/>
          <p:nvPr/>
        </p:nvSpPr>
        <p:spPr>
          <a:xfrm>
            <a:off x="3491880" y="2780928"/>
            <a:ext cx="4320480" cy="3168352"/>
          </a:xfrm>
          <a:prstGeom prst="wedge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Сначала Конституцию придумали и записали учёные, потом граждане государства прочли её и обсудили друг с другом, в газетах, по телевидению. Некоторые правила из Конституции вычеркнули, другие — добавили, третьи — переписали по-другому. Так, 12 декабря 1993 года была принята наша Конституция. С тех пор этот день является праздничным.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176" y="0"/>
            <a:ext cx="9165176" cy="6858714"/>
          </a:xfrm>
        </p:spPr>
      </p:pic>
      <p:sp>
        <p:nvSpPr>
          <p:cNvPr id="9" name="Прямоугольник 8"/>
          <p:cNvSpPr/>
          <p:nvPr/>
        </p:nvSpPr>
        <p:spPr>
          <a:xfrm>
            <a:off x="467544" y="1556792"/>
            <a:ext cx="79208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записано в конституции?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2276872"/>
            <a:ext cx="590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Во-первых должна быть определена государственная символика.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1475656" y="3645024"/>
            <a:ext cx="2376264" cy="11521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ГЕРБ</a:t>
            </a:r>
            <a:endParaRPr lang="ru-RU" sz="4000" dirty="0"/>
          </a:p>
        </p:txBody>
      </p:sp>
      <p:sp>
        <p:nvSpPr>
          <p:cNvPr id="11" name="Волна 10"/>
          <p:cNvSpPr/>
          <p:nvPr/>
        </p:nvSpPr>
        <p:spPr>
          <a:xfrm>
            <a:off x="5148064" y="3501008"/>
            <a:ext cx="2376264" cy="11521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ФЛАГ</a:t>
            </a:r>
            <a:endParaRPr lang="ru-RU" sz="4000" dirty="0"/>
          </a:p>
        </p:txBody>
      </p:sp>
      <p:sp>
        <p:nvSpPr>
          <p:cNvPr id="14" name="Волна 13"/>
          <p:cNvSpPr/>
          <p:nvPr/>
        </p:nvSpPr>
        <p:spPr>
          <a:xfrm>
            <a:off x="3779912" y="4941168"/>
            <a:ext cx="2376264" cy="11521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ГИМН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88840"/>
            <a:ext cx="3312368" cy="396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4355976" y="2708920"/>
            <a:ext cx="3672408" cy="30243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latin typeface="Monotype Corsiva" pitchFamily="66" charset="0"/>
              </a:rPr>
              <a:t>Государственный герб обязательно изображается на всех важных государственных бумагах.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2225824" cy="158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4355976" y="2708920"/>
            <a:ext cx="3672408" cy="30243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Monotype Corsiva" pitchFamily="66" charset="0"/>
              </a:rPr>
              <a:t>Существует специальный Федеральный конституционный закон «О государственном гимне Российской Федерации». В этом законе объясняется, где и когда исполняется государственный гимн и как надо себя при этом вести. </a:t>
            </a:r>
            <a:endParaRPr lang="ru-RU" sz="2000" b="1" dirty="0">
              <a:latin typeface="Monotype Corsiva" pitchFamily="66" charset="0"/>
            </a:endParaRPr>
          </a:p>
        </p:txBody>
      </p:sp>
      <p:pic>
        <p:nvPicPr>
          <p:cNvPr id="9" name="Рисунок 8" descr="гим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3528392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4355976" y="2708920"/>
            <a:ext cx="3672408" cy="30243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Monotype Corsiva" pitchFamily="66" charset="0"/>
              </a:rPr>
              <a:t>Государственный флаг можно увидеть везде, где находится российская власть, начиная от мест работы Президента, Правительства и Государственной Думы и заканчивая зданием, где работает официальное представительство России в какой-нибудь далёкой стране.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6" name="Рисунок 5" descr="фла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599" y="1772816"/>
            <a:ext cx="2957129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14"/>
            <a:ext cx="9165176" cy="6858714"/>
          </a:xfrm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4860032" y="1412776"/>
            <a:ext cx="3672408" cy="30243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Monotype Corsiva" pitchFamily="66" charset="0"/>
              </a:rPr>
              <a:t>В специальной статье конституции РФ сказано, кто такой глава государства  и  чем он должен заниматься.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7" name="Рисунок 6" descr="президен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140968"/>
            <a:ext cx="4104456" cy="315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176" cy="6858714"/>
          </a:xfrm>
        </p:spPr>
      </p:pic>
      <p:sp>
        <p:nvSpPr>
          <p:cNvPr id="6" name="Прямоугольник 5"/>
          <p:cNvSpPr/>
          <p:nvPr/>
        </p:nvSpPr>
        <p:spPr>
          <a:xfrm>
            <a:off x="1115616" y="1556792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Во-вторых, в Конституции записаны права и обязанности наших граждан.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708920"/>
            <a:ext cx="2232248" cy="357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357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ирина</cp:lastModifiedBy>
  <cp:revision>26</cp:revision>
  <dcterms:created xsi:type="dcterms:W3CDTF">2013-11-26T16:19:12Z</dcterms:created>
  <dcterms:modified xsi:type="dcterms:W3CDTF">2015-12-10T17:45:02Z</dcterms:modified>
</cp:coreProperties>
</file>