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2" r:id="rId5"/>
    <p:sldId id="273" r:id="rId6"/>
    <p:sldId id="279" r:id="rId7"/>
    <p:sldId id="280" r:id="rId8"/>
    <p:sldId id="277" r:id="rId9"/>
    <p:sldId id="282" r:id="rId10"/>
    <p:sldId id="276" r:id="rId11"/>
    <p:sldId id="284" r:id="rId12"/>
    <p:sldId id="285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0869F7-4C03-4B62-935F-93229F5EAD9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B1D1AD-3053-4E96-B86B-317D57C7B0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1451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Осенний календарь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Подготовила Логинова Светлана Николаевна-учитель начальных классов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5" name="Рисунок 4" descr="1681082_1092772_340666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34648">
            <a:off x="162405" y="3357633"/>
            <a:ext cx="4213739" cy="3286148"/>
          </a:xfrm>
          <a:prstGeom prst="rect">
            <a:avLst/>
          </a:prstGeom>
        </p:spPr>
      </p:pic>
      <p:pic>
        <p:nvPicPr>
          <p:cNvPr id="6" name="Рисунок 5" descr="1681127_1093806_dscf110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41121">
            <a:off x="4939573" y="3388409"/>
            <a:ext cx="3867146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D:\Program Files\танки\нояб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027" y="1196752"/>
            <a:ext cx="7986277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524056" cy="122413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Золотист он и усат,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ста карманах - сто ребят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3\Downloads\кол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80" y="1412776"/>
            <a:ext cx="8790420" cy="4626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7"/>
            <a:ext cx="8686800" cy="1152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Выросло из зернышка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золотое солнышко.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3-tub-ru.yandex.net/i?id=2edd284fc1bcb791109272e563550c87&amp;n=33&amp;h=215&amp;w=3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870972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5"/>
            <a:ext cx="8686800" cy="17281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всю ночь по крыше бьёт,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постукивает и бормочет,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поёт, убаюкивает.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1458888" cy="838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ugranow.ru/wp-content/uploads/2016/06/images-cms-image-000008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7100" y="2780928"/>
            <a:ext cx="741082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3\Downloads\слив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51534"/>
            <a:ext cx="842493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3\Downloads\журавл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291" y="836712"/>
            <a:ext cx="7714133" cy="578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-a.photosight.ru/5f6/3398875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1002"/>
            <a:ext cx="8424936" cy="631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Program Files\танки\сентяб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681552" cy="4883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\Downloads\сентяб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73488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\Desktop\сентяб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063"/>
          <a:stretch>
            <a:fillRect/>
          </a:stretch>
        </p:blipFill>
        <p:spPr bwMode="auto">
          <a:xfrm>
            <a:off x="323528" y="404664"/>
            <a:ext cx="867662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Октябрь - месяц первого снега, первых холодов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3\Downloads\сне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122" y="1554163"/>
            <a:ext cx="8046155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3\Desktop\октябр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584430" cy="6499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438</TotalTime>
  <Words>46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Осенний календарь Подготовила Логинова Светлана Николаевна-учитель начальных классов</vt:lpstr>
      <vt:lpstr>Слайд 2</vt:lpstr>
      <vt:lpstr>Слайд 3</vt:lpstr>
      <vt:lpstr>Слайд 4</vt:lpstr>
      <vt:lpstr>Слайд 5</vt:lpstr>
      <vt:lpstr>Слайд 6</vt:lpstr>
      <vt:lpstr>Слайд 7</vt:lpstr>
      <vt:lpstr>Октябрь - месяц первого снега, первых холодов</vt:lpstr>
      <vt:lpstr>Слайд 9</vt:lpstr>
      <vt:lpstr>Ноябрь</vt:lpstr>
      <vt:lpstr>Слайд 11</vt:lpstr>
      <vt:lpstr>Слайд 12</vt:lpstr>
      <vt:lpstr>дождь</vt:lpstr>
    </vt:vector>
  </TitlesOfParts>
  <Company>Retired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домашний</dc:creator>
  <cp:lastModifiedBy>3</cp:lastModifiedBy>
  <cp:revision>45</cp:revision>
  <dcterms:created xsi:type="dcterms:W3CDTF">2007-01-02T02:17:56Z</dcterms:created>
  <dcterms:modified xsi:type="dcterms:W3CDTF">2017-02-09T08:30:48Z</dcterms:modified>
</cp:coreProperties>
</file>