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>
      <p:cViewPr varScale="1">
        <p:scale>
          <a:sx n="70" d="100"/>
          <a:sy n="70" d="100"/>
        </p:scale>
        <p:origin x="140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763820-E716-4347-B26D-91E49F1BABB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D0166A-9DBF-4479-A90E-91C0A877A1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63820-E716-4347-B26D-91E49F1BABB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166A-9DBF-4479-A90E-91C0A877A1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63820-E716-4347-B26D-91E49F1BABB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166A-9DBF-4479-A90E-91C0A877A1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63820-E716-4347-B26D-91E49F1BABB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166A-9DBF-4479-A90E-91C0A877A1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63820-E716-4347-B26D-91E49F1BABB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166A-9DBF-4479-A90E-91C0A877A1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63820-E716-4347-B26D-91E49F1BABB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166A-9DBF-4479-A90E-91C0A877A1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63820-E716-4347-B26D-91E49F1BABB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166A-9DBF-4479-A90E-91C0A877A1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63820-E716-4347-B26D-91E49F1BABB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166A-9DBF-4479-A90E-91C0A877A1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63820-E716-4347-B26D-91E49F1BABB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166A-9DBF-4479-A90E-91C0A877A1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63820-E716-4347-B26D-91E49F1BABB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166A-9DBF-4479-A90E-91C0A877A1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63820-E716-4347-B26D-91E49F1BABB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0166A-9DBF-4479-A90E-91C0A877A1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0763820-E716-4347-B26D-91E49F1BABB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0D0166A-9DBF-4479-A90E-91C0A877A1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Крым и Россия-</a:t>
            </a:r>
            <a:br>
              <a:rPr lang="ru-RU" dirty="0" smtClean="0"/>
            </a:br>
            <a:r>
              <a:rPr lang="ru-RU" dirty="0" smtClean="0"/>
              <a:t>общая судьба.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Подготовила: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Учитель </a:t>
            </a:r>
            <a:r>
              <a:rPr lang="ru-RU" sz="2000" dirty="0" smtClean="0">
                <a:solidFill>
                  <a:schemeClr val="tx1"/>
                </a:solidFill>
              </a:rPr>
              <a:t>МКОУ «Бобровская СОШ»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r"/>
            <a:r>
              <a:rPr lang="ru-RU" sz="2000" dirty="0" err="1" smtClean="0"/>
              <a:t>Бегашева</a:t>
            </a:r>
            <a:r>
              <a:rPr lang="ru-RU" sz="2000" dirty="0" smtClean="0"/>
              <a:t> Ирина </a:t>
            </a:r>
            <a:r>
              <a:rPr lang="ru-RU" sz="2000" dirty="0" err="1" smtClean="0"/>
              <a:t>Юьевна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67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«Крым – это и уникальный сплав культур и традиций разных народов. И этим он так похож на большую Россию, где в течение веков не исчез, не растворился ни один этнос. Русские и украинцы, крымские татары и представители других народов жили и трудились рядом на крымской земле, сохраняя свою самобытность, традиции, язык и веру» - отметил президент России.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Крым и Россия-общая судьба.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1125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rsncontent.ru/static/posts/2015/03/366421/gr/north/be691b9766d50ff51a6d3bf0f9ebcb8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632848" cy="46805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Крым и Россия-общая судьба.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8940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рым - Россия, Начало великого пути. The Crimea Times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2247900"/>
            <a:ext cx="6264696" cy="387826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Крым и Россия-общая судьба.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5696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Мировые новост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90" y="2276872"/>
            <a:ext cx="7756263" cy="43924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Крым и Россия-общая судьба.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95243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rusdialog.ru/images/news/middle/45ee79d4dccf47942fe889c6fb43d34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3" y="1988840"/>
            <a:ext cx="7617169" cy="460851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/>
              <a:t>Крым и Россия-общая судьба.</a:t>
            </a:r>
          </a:p>
        </p:txBody>
      </p:sp>
    </p:spTree>
    <p:extLst>
      <p:ext uri="{BB962C8B-B14F-4D97-AF65-F5344CB8AC3E}">
        <p14:creationId xmlns:p14="http://schemas.microsoft.com/office/powerpoint/2010/main" val="1922089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files.vm.ru/photo/vecherka/2014/03/doc6ecvcs0j2cjt51wmlu9_800_48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00808"/>
            <a:ext cx="6912768" cy="475252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2800" dirty="0" smtClean="0"/>
              <a:t>16 марта  2014 года состоялся </a:t>
            </a:r>
            <a:r>
              <a:rPr lang="ru-RU" sz="2800" dirty="0" err="1" smtClean="0"/>
              <a:t>общекрымский</a:t>
            </a:r>
            <a:r>
              <a:rPr lang="ru-RU" sz="2800" dirty="0" smtClean="0"/>
              <a:t> референдум по решению вопроса о воссоединении Крыма с Россией.</a:t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2712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96 % - за воссоединение с Россией</a:t>
            </a:r>
            <a:endParaRPr lang="ru-RU" dirty="0"/>
          </a:p>
        </p:txBody>
      </p:sp>
      <p:pic>
        <p:nvPicPr>
          <p:cNvPr id="5" name="Объект 4" descr="АНОНС_Крым. Путь на Родину.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5800" y="2060848"/>
            <a:ext cx="3803650" cy="439248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067944" y="2708920"/>
            <a:ext cx="4618856" cy="3417243"/>
          </a:xfrm>
        </p:spPr>
        <p:txBody>
          <a:bodyPr>
            <a:normAutofit/>
          </a:bodyPr>
          <a:lstStyle/>
          <a:p>
            <a:r>
              <a:rPr lang="ru-RU" dirty="0" smtClean="0"/>
              <a:t>По  результатам  референдума Верховный Совет Республики Крым принял 17 марта Декларацию независимости , обратился к Российской Федерации с просьбой включения в состав России.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8131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18 марта в Москве в торжественной обстановке был подписан Договор о вхождении в состав России двух новых субъектов Федерации – Республики </a:t>
            </a:r>
            <a:r>
              <a:rPr lang="ru-RU" dirty="0"/>
              <a:t>К</a:t>
            </a:r>
            <a:r>
              <a:rPr lang="ru-RU" dirty="0" smtClean="0"/>
              <a:t>рым и города Севастополя.</a:t>
            </a:r>
          </a:p>
          <a:p>
            <a:r>
              <a:rPr lang="ru-RU" dirty="0" smtClean="0"/>
              <a:t>20 марта Договор был ратифицирован Государственной Думой.</a:t>
            </a:r>
          </a:p>
          <a:p>
            <a:r>
              <a:rPr lang="ru-RU" dirty="0" smtClean="0"/>
              <a:t>21 марта – Советом  Федерации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Навеки вместе 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391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Путин подробно расскажет о присоединении Крыма сегодня (03.15.2015) - Новост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2204864"/>
            <a:ext cx="8208912" cy="432047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Навеки вместе!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916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Крым и Россия-общая судьба</a:t>
            </a:r>
            <a:endParaRPr lang="ru-RU" sz="4000" dirty="0"/>
          </a:p>
        </p:txBody>
      </p:sp>
      <p:pic>
        <p:nvPicPr>
          <p:cNvPr id="1026" name="Picture 2" descr="D:\Уроки истории\Республика Крым\конституция\15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8840"/>
            <a:ext cx="403860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«Никому нас больше не дарите никогда, мы всё равно вернёмся » - обратился к россиянам  председатель Верховного Совета  Крыма Владимир Константинов.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0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922114"/>
          </a:xfrm>
        </p:spPr>
        <p:txBody>
          <a:bodyPr/>
          <a:lstStyle/>
          <a:p>
            <a:r>
              <a:rPr lang="ru-RU" sz="4000" dirty="0" smtClean="0"/>
              <a:t>Крым и Россия-общая судьба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5050904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«После тяжёлого, длительного изнурительного плавания Крым и Севастополь возвращаются в родную гавань, к родным берегам, в порт постоянной приписки – в Россию !»- провозгласил президент Российской Федерации       В.В. Путин</a:t>
            </a:r>
            <a:endParaRPr lang="ru-RU" dirty="0"/>
          </a:p>
        </p:txBody>
      </p:sp>
      <p:pic>
        <p:nvPicPr>
          <p:cNvPr id="5" name="Объект 4" descr="http://www.vladtime.ru/uploads/posts/2015-03/thumbs/1426376790_1.jpg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1844824"/>
            <a:ext cx="2847156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69719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Крым и Россия-общая судьба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340768"/>
            <a:ext cx="4392488" cy="532859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18 марта – важнейший рубеж в нашей истории. Перешагнув его, мы сделали не только  гигантский шаг на пути к национальному единению. Крымские события показали всему миру укрепившуюся мощь и влияние России, её готовность реально отстаивать свои национальные интересы и защищать попавших в беду соотечественников.</a:t>
            </a:r>
            <a:endParaRPr lang="ru-RU" sz="2400" dirty="0"/>
          </a:p>
        </p:txBody>
      </p:sp>
      <p:pic>
        <p:nvPicPr>
          <p:cNvPr id="5" name="Объект 4" descr="Вести.Ru: Путин посмотрит фильм &quot;Крым. Путь на Родину&quot; вместе со всеми россиянами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484784"/>
            <a:ext cx="4038600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441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80</TotalTime>
  <Words>318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Book Antiqua</vt:lpstr>
      <vt:lpstr>Times New Roman</vt:lpstr>
      <vt:lpstr>Wingdings</vt:lpstr>
      <vt:lpstr>Твердый переплет</vt:lpstr>
      <vt:lpstr>Крым и Россия- общая судьба.</vt:lpstr>
      <vt:lpstr>Крым и Россия-общая судьба.</vt:lpstr>
      <vt:lpstr>16 марта  2014 года состоялся общекрымский референдум по решению вопроса о воссоединении Крыма с Россией. </vt:lpstr>
      <vt:lpstr>96 % - за воссоединение с Россией</vt:lpstr>
      <vt:lpstr>Навеки вместе !</vt:lpstr>
      <vt:lpstr>Навеки вместе!</vt:lpstr>
      <vt:lpstr>Крым и Россия-общая судьба</vt:lpstr>
      <vt:lpstr>Крым и Россия-общая судьба</vt:lpstr>
      <vt:lpstr>Крым и Россия-общая судьба</vt:lpstr>
      <vt:lpstr>Крым и Россия-общая судьба.</vt:lpstr>
      <vt:lpstr>Крым и Россия-общая судьба.</vt:lpstr>
      <vt:lpstr>Крым и Россия-общая судьба.</vt:lpstr>
      <vt:lpstr>Крым и Россия-общая судьба.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Крым и Россия-общая судьба.</dc:title>
  <dc:creator>Admin</dc:creator>
  <cp:lastModifiedBy>ирина</cp:lastModifiedBy>
  <cp:revision>9</cp:revision>
  <dcterms:created xsi:type="dcterms:W3CDTF">2016-03-15T13:37:22Z</dcterms:created>
  <dcterms:modified xsi:type="dcterms:W3CDTF">2016-03-16T14:52:47Z</dcterms:modified>
</cp:coreProperties>
</file>