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71" r:id="rId6"/>
    <p:sldId id="272" r:id="rId7"/>
    <p:sldId id="259" r:id="rId8"/>
    <p:sldId id="267" r:id="rId9"/>
    <p:sldId id="260" r:id="rId10"/>
    <p:sldId id="273" r:id="rId11"/>
    <p:sldId id="261" r:id="rId12"/>
    <p:sldId id="262" r:id="rId13"/>
    <p:sldId id="274" r:id="rId14"/>
    <p:sldId id="263" r:id="rId15"/>
    <p:sldId id="275" r:id="rId16"/>
    <p:sldId id="276" r:id="rId17"/>
    <p:sldId id="277" r:id="rId18"/>
    <p:sldId id="278" r:id="rId19"/>
    <p:sldId id="279" r:id="rId20"/>
    <p:sldId id="264" r:id="rId21"/>
    <p:sldId id="265" r:id="rId22"/>
    <p:sldId id="26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9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4149080"/>
            <a:ext cx="3995936" cy="2007096"/>
          </a:xfrm>
        </p:spPr>
        <p:txBody>
          <a:bodyPr>
            <a:normAutofit/>
          </a:bodyPr>
          <a:lstStyle/>
          <a:p>
            <a:pPr algn="l"/>
            <a:r>
              <a:rPr lang="ru-RU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Авторы проекта воспитатели: </a:t>
            </a:r>
            <a:r>
              <a:rPr lang="ru-RU" sz="1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Стрижкова</a:t>
            </a:r>
            <a:r>
              <a:rPr lang="ru-RU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Л.А.</a:t>
            </a:r>
            <a:br>
              <a:rPr lang="ru-RU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1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Гуторова</a:t>
            </a:r>
            <a:r>
              <a:rPr lang="ru-RU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Л.А.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467544" y="1124744"/>
            <a:ext cx="8075240" cy="2520279"/>
          </a:xfrm>
        </p:spPr>
        <p:txBody>
          <a:bodyPr>
            <a:normAutofit lnSpcReduction="10000"/>
          </a:bodyPr>
          <a:lstStyle/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250000"/>
              </a:lnSpc>
              <a:spcBef>
                <a:spcPts val="375"/>
              </a:spcBef>
              <a:spcAft>
                <a:spcPts val="375"/>
              </a:spcAft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Проектная деятельность в средней группе</a:t>
            </a:r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ts val="375"/>
              </a:spcBef>
              <a:spcAft>
                <a:spcPts val="375"/>
              </a:spcAft>
              <a:buNone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  <a:ea typeface="Times New Roman"/>
                <a:cs typeface="Times New Roman"/>
              </a:rPr>
              <a:t>Наш друг - Снеговик </a:t>
            </a:r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Calibri"/>
              <a:cs typeface="Times New Roman"/>
            </a:endParaRPr>
          </a:p>
          <a:p>
            <a:pPr algn="ctr">
              <a:buNone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23528" y="476672"/>
            <a:ext cx="8568952" cy="154503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Муниципальное бюджетное дошкольное образовательное учреждение </a:t>
            </a:r>
          </a:p>
          <a:p>
            <a:pPr algn="ctr">
              <a:buNone/>
            </a:pPr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«Пригородный детский сад» 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Станислав\Desktop\Новая папка\IMG_259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8083"/>
            <a:ext cx="4213865" cy="446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танислав\Desktop\Новая папка\IMG_259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5556" y="1988840"/>
            <a:ext cx="4388444" cy="446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40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199" y="548680"/>
            <a:ext cx="4108225" cy="1008112"/>
          </a:xfrm>
        </p:spPr>
        <p:txBody>
          <a:bodyPr>
            <a:normAutofit/>
          </a:bodyPr>
          <a:lstStyle/>
          <a:p>
            <a:r>
              <a:rPr lang="ru-RU" b="0" dirty="0" smtClean="0"/>
              <a:t>Опыт № 1 «Снег и его свойства»</a:t>
            </a:r>
            <a:endParaRPr lang="ru-RU" b="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4008" y="548680"/>
            <a:ext cx="4499992" cy="720080"/>
          </a:xfrm>
        </p:spPr>
        <p:txBody>
          <a:bodyPr>
            <a:normAutofit fontScale="25000" lnSpcReduction="20000"/>
          </a:bodyPr>
          <a:lstStyle/>
          <a:p>
            <a:endParaRPr lang="ru-RU" b="0" dirty="0" smtClean="0"/>
          </a:p>
          <a:p>
            <a:endParaRPr lang="ru-RU" b="0" dirty="0" smtClean="0"/>
          </a:p>
          <a:p>
            <a:endParaRPr lang="ru-RU" b="0" dirty="0" smtClean="0"/>
          </a:p>
          <a:p>
            <a:r>
              <a:rPr lang="ru-RU" sz="9600" b="0" dirty="0" smtClean="0"/>
              <a:t>Опыт № 2 «Что такое снег?» </a:t>
            </a:r>
          </a:p>
          <a:p>
            <a:endParaRPr lang="ru-RU" b="0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Станислав\Desktop\Новая папка\IMG_258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29166"/>
            <a:ext cx="4035017" cy="396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танислав\Desktop\Новая папка\IMG_257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829166"/>
            <a:ext cx="4181086" cy="396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Коллективная работа -аппликация «Снеговик» 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6707088" cy="90611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8532440" y="692696"/>
            <a:ext cx="153343" cy="1338163"/>
          </a:xfrm>
        </p:spPr>
        <p:txBody>
          <a:bodyPr>
            <a:normAutofit/>
          </a:bodyPr>
          <a:lstStyle/>
          <a:p>
            <a:endParaRPr lang="ru-RU" b="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Станислав\Desktop\Новая папка\IMG_26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4139951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Станислав\Desktop\Новая папка\IMG_26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420888"/>
            <a:ext cx="403568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Станислав\Desktop\Новая папка\IMG_26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32048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Станислав\Desktop\Новая папка\IMG_26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1865" y="1484784"/>
            <a:ext cx="4332135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68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Лепка «Друзья для снеговика» 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7859216" cy="639762"/>
          </a:xfrm>
        </p:spPr>
        <p:txBody>
          <a:bodyPr>
            <a:normAutofit/>
          </a:bodyPr>
          <a:lstStyle/>
          <a:p>
            <a:endParaRPr lang="ru-RU" sz="2000" b="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355976" y="1535113"/>
            <a:ext cx="4788023" cy="639762"/>
          </a:xfrm>
        </p:spPr>
        <p:txBody>
          <a:bodyPr>
            <a:normAutofit/>
          </a:bodyPr>
          <a:lstStyle/>
          <a:p>
            <a:endParaRPr lang="ru-RU" b="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Станислав\Desktop\Новая папка\IMG_26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4248472" cy="4062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Станислав\Desktop\Новая папка\IMG_26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908720"/>
            <a:ext cx="4032448" cy="4062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Станислав\Desktop\Новая папка\IMG_26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4342582" cy="463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Станислав\Desktop\Новая папка\IMG_262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916832"/>
            <a:ext cx="4320480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62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Развлечение «Снеговик приходит в гости»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8194" name="Picture 2" descr="C:\Users\Станислав\Desktop\Новая папка\IMG_26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072" y="1387900"/>
            <a:ext cx="3844379" cy="2935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Станислав\Desktop\Новая папка\IMG_26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412776"/>
            <a:ext cx="3904288" cy="291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Станислав\Desktop\Новая папка\IMG_26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44367"/>
            <a:ext cx="3779912" cy="321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Станислав\Desktop\Новая папка\IMG_264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0426" y="3644366"/>
            <a:ext cx="3383574" cy="321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53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Станислав\Desktop\Новая папка\IMG_264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4464497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Станислав\Desktop\Новая папка\IMG_26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260648"/>
            <a:ext cx="4571999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Станислав\Desktop\Новая папка\IMG_264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2480" y="3598843"/>
            <a:ext cx="4067943" cy="328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02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Показ презентации «История снеговика»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Станислав\Desktop\Новая папка\IMG_258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243" y="1628800"/>
            <a:ext cx="4118741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Станислав\Desktop\Новая папка\IMG_258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403244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10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Чтение стихов и сказок о снеговике.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Станислав\Desktop\Новая папка\IMG_25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417646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6" descr="WP_20140113_09_24_42_SmartShoot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143982"/>
            <a:ext cx="4644008" cy="458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42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8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8640960" cy="5328592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/>
              <a:t>Тип проекта: </a:t>
            </a:r>
            <a:r>
              <a:rPr lang="ru-RU" sz="2000" dirty="0" smtClean="0"/>
              <a:t>познавательно-исследовательский. Включает в себя творческую, познавательную и опытно-экспериментальную деятельность.</a:t>
            </a:r>
            <a:br>
              <a:rPr lang="ru-RU" sz="2000" dirty="0" smtClean="0"/>
            </a:br>
            <a:r>
              <a:rPr lang="ru-RU" sz="2000" b="1" dirty="0" smtClean="0"/>
              <a:t>Вид проекта: </a:t>
            </a:r>
            <a:r>
              <a:rPr lang="ru-RU" sz="2000" dirty="0" smtClean="0"/>
              <a:t>групповой.</a:t>
            </a:r>
            <a:br>
              <a:rPr lang="ru-RU" sz="2000" dirty="0" smtClean="0"/>
            </a:br>
            <a:r>
              <a:rPr lang="ru-RU" sz="2000" b="1" dirty="0" smtClean="0"/>
              <a:t>Продолжительность проекта: </a:t>
            </a:r>
            <a:r>
              <a:rPr lang="ru-RU" sz="2000" dirty="0" smtClean="0"/>
              <a:t>краткосрочный (2 недели).</a:t>
            </a:r>
            <a:br>
              <a:rPr lang="ru-RU" sz="2000" dirty="0" smtClean="0"/>
            </a:br>
            <a:r>
              <a:rPr lang="ru-RU" sz="2000" b="1" dirty="0" smtClean="0"/>
              <a:t>Участники проекта</a:t>
            </a:r>
            <a:r>
              <a:rPr lang="ru-RU" sz="2000" dirty="0" smtClean="0"/>
              <a:t>: дети средней группы, родители, воспитатель.</a:t>
            </a:r>
            <a:br>
              <a:rPr lang="ru-RU" sz="2000" dirty="0" smtClean="0"/>
            </a:br>
            <a:r>
              <a:rPr lang="ru-RU" sz="2000" b="1" dirty="0" smtClean="0"/>
              <a:t>Цель проекта: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Развитие познавательных и творческих способностей детей в процессе ознакомления и экспериментальной деятельности со снегом.</a:t>
            </a:r>
            <a:br>
              <a:rPr lang="ru-RU" sz="2000" dirty="0" smtClean="0"/>
            </a:br>
            <a:r>
              <a:rPr lang="ru-RU" sz="2000" b="1" dirty="0" smtClean="0"/>
              <a:t>Задачи: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1.Дать детям элементарные представления о природном объекте - снеге, его превращениях в воду, в лёд.</a:t>
            </a:r>
            <a:br>
              <a:rPr lang="ru-RU" sz="2000" dirty="0" smtClean="0"/>
            </a:br>
            <a:r>
              <a:rPr lang="ru-RU" sz="2000" dirty="0" smtClean="0"/>
              <a:t>2.Обогатить словарный запас детей по данной теме.</a:t>
            </a:r>
            <a:br>
              <a:rPr lang="ru-RU" sz="2000" dirty="0" smtClean="0"/>
            </a:br>
            <a:r>
              <a:rPr lang="ru-RU" sz="2000" dirty="0" smtClean="0"/>
              <a:t>3.Формировать познавательную активность детей при проведении опытов, экспериментов и наблюдений.</a:t>
            </a:r>
            <a:br>
              <a:rPr lang="ru-RU" sz="2000" dirty="0" smtClean="0"/>
            </a:br>
            <a:r>
              <a:rPr lang="ru-RU" sz="2000" dirty="0" smtClean="0"/>
              <a:t>4.Закрепить понятия «белый», «круглый», «холодный», «шар».</a:t>
            </a:r>
            <a:br>
              <a:rPr lang="ru-RU" sz="2000" dirty="0" smtClean="0"/>
            </a:br>
            <a:r>
              <a:rPr lang="ru-RU" sz="2000" dirty="0" smtClean="0"/>
              <a:t>5.Познакомить с лепкой снеговика.</a:t>
            </a:r>
            <a:br>
              <a:rPr lang="ru-RU" sz="2000" dirty="0" smtClean="0"/>
            </a:br>
            <a:r>
              <a:rPr lang="ru-RU" sz="2000" dirty="0" smtClean="0"/>
              <a:t>6.Воспитывать умение работать в коллективе.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043608" y="5805264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Выставка творческих работ родителей «Наш друг – Снеговик»</a:t>
            </a:r>
            <a:endParaRPr lang="ru-RU" sz="2800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JnkGold\Desktop\DSCN77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4499992" cy="4536504"/>
          </a:xfrm>
          <a:prstGeom prst="rect">
            <a:avLst/>
          </a:prstGeom>
          <a:noFill/>
        </p:spPr>
      </p:pic>
      <p:pic>
        <p:nvPicPr>
          <p:cNvPr id="5123" name="Picture 3" descr="C:\Users\JnkGold\Desktop\DSCN77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56792"/>
            <a:ext cx="4572000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153960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Заключительный этап.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39552" y="1340768"/>
            <a:ext cx="8352928" cy="5040560"/>
          </a:xfrm>
        </p:spPr>
        <p:txBody>
          <a:bodyPr/>
          <a:lstStyle/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Размещение на сайте воспитателя информации о развлечении «Найдём друзей Снеговику».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Оформление выставки поделок родителей «Наш друг – снеговик».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Показ презентации проекта на педсовете.</a:t>
            </a:r>
          </a:p>
          <a:p>
            <a:pPr algn="l"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Ожидаемые результаты: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знают, что такое снег, какой снег (белый, холодный, в тепле тает, снег – это замёрзшая вода). Знают, что снеговик - это снежная постройка, которая состоит из снега. Умеют лепить снеговика из пластилина. Составлять снеговика из кругов, знать части снеговика. Делать аппликацию снеговика.</a:t>
            </a:r>
          </a:p>
          <a:p>
            <a:pPr lvl="0"/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Родители: 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принимают активное участие в выполнении поделок на тему «наш друг – Снеговик».</a:t>
            </a:r>
          </a:p>
          <a:p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создаёт условия для реализации проекта и активного включения всех участников в работу по реализации проекта.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/>
              <a:t>Актуальность проекта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400" dirty="0" smtClean="0"/>
              <a:t>Актуальность данного проекта в том, что он позволяет в условиях </a:t>
            </a:r>
            <a:r>
              <a:rPr lang="ru-RU" sz="2400" dirty="0" err="1" smtClean="0"/>
              <a:t>воспитательно</a:t>
            </a:r>
            <a:r>
              <a:rPr lang="ru-RU" sz="2400" dirty="0" smtClean="0"/>
              <a:t> - образовательного процесса в ДОУ расширить, обогатить, систематизировать и творчески применить знания детей о снеговике. Познакомить с элементарными опытами со снегом и водой с целью развития интереса к экспериментированию из природного материала. </a:t>
            </a:r>
            <a:br>
              <a:rPr lang="ru-RU" sz="2400" dirty="0" smtClean="0"/>
            </a:br>
            <a:r>
              <a:rPr lang="ru-RU" sz="2400" dirty="0" smtClean="0"/>
              <a:t>Наблюдая из окна за снегом, дети начали задавать вопросы: «Что такое снег?» «Почему снег бывает зимой?». Увидев на картинке снеговика, дети спросили: «Кто это?». Так возникла идея данного проекта. Нам захотелось познакомить детей со снегом и снеговиком.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517232"/>
            <a:ext cx="8229600" cy="4525963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Планирование </a:t>
            </a:r>
            <a:r>
              <a:rPr lang="ru-RU" dirty="0" err="1" smtClean="0"/>
              <a:t>воспитательно</a:t>
            </a:r>
            <a:r>
              <a:rPr lang="ru-RU" dirty="0" smtClean="0"/>
              <a:t>- образовательной деятельности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-1" y="1772816"/>
          <a:ext cx="9143999" cy="5812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1721"/>
                <a:gridCol w="2232248"/>
                <a:gridCol w="2016224"/>
                <a:gridCol w="2843806"/>
              </a:tblGrid>
              <a:tr h="93610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Совместная деятельность детей и взрослых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Самостоятельная деятельность детей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Создание условий для совместной  деятельности детей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Работа с родителями</a:t>
                      </a:r>
                      <a:endParaRPr lang="ru-RU" sz="1600" dirty="0"/>
                    </a:p>
                  </a:txBody>
                  <a:tcPr/>
                </a:tc>
              </a:tr>
              <a:tr h="279886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Беседы на тему «Зима», ее признаки и явления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Рисование на тему  «Елка».  Рассматривание иллюстраций.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Внесение в группу иллюстраций, книжек, открыток, рисунков.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Подбор иллюстраций,</a:t>
                      </a:r>
                      <a:r>
                        <a:rPr lang="ru-RU" sz="2000" baseline="0" dirty="0" smtClean="0"/>
                        <a:t> книг для совместного и самостоятельного рассматривания. Консультация по вопросу собрания открыток с изображением снеговиков.</a:t>
                      </a:r>
                      <a:endParaRPr lang="ru-RU" sz="2000" dirty="0"/>
                    </a:p>
                  </a:txBody>
                  <a:tcPr/>
                </a:tc>
              </a:tr>
              <a:tr h="170662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Коллективная аппликация «Снеговик»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Просмотр мультфильма «Когда зажигаются елки» Загадки о зиме.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Составления рассказов о зиме по картинкам. Рассматривание картины «Зима в городе» ,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Предложить родителям вместе с детьми просмотреть</a:t>
                      </a:r>
                      <a:r>
                        <a:rPr lang="ru-RU" sz="2000" baseline="0" dirty="0" smtClean="0"/>
                        <a:t>  мультфильмы.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325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-180527" y="0"/>
          <a:ext cx="9324528" cy="7158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6528"/>
                <a:gridCol w="1997968"/>
                <a:gridCol w="2232248"/>
                <a:gridCol w="2627784"/>
              </a:tblGrid>
              <a:tr h="26478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Лепка  «Снеговик»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/>
                    </a:p>
                    <a:p>
                      <a:r>
                        <a:rPr lang="ru-RU" sz="2400" dirty="0" smtClean="0"/>
                        <a:t>Слушание песен о снеговике.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Консультация по вопросу изготовлению</a:t>
                      </a:r>
                      <a:r>
                        <a:rPr lang="ru-RU" sz="2400" baseline="0" dirty="0" smtClean="0"/>
                        <a:t> поделок на выставку «Снеговики».</a:t>
                      </a:r>
                      <a:endParaRPr lang="ru-RU" sz="2400" dirty="0"/>
                    </a:p>
                  </a:txBody>
                  <a:tcPr/>
                </a:tc>
              </a:tr>
              <a:tr h="22242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Рисование «Вот какие разные снеговики»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Украшение окон к Новому году.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Внесение в группу наклеек, снежинок, снеговиков.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Родители принимают участие в украшении группы.</a:t>
                      </a:r>
                      <a:endParaRPr lang="ru-RU" sz="2400" dirty="0"/>
                    </a:p>
                  </a:txBody>
                  <a:tcPr/>
                </a:tc>
              </a:tr>
              <a:tr h="198590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Чтение сказочной повести «Школа </a:t>
                      </a:r>
                      <a:r>
                        <a:rPr lang="ru-RU" sz="2400" dirty="0" err="1" smtClean="0"/>
                        <a:t>Снеговичков</a:t>
                      </a:r>
                      <a:r>
                        <a:rPr lang="ru-RU" sz="2400" dirty="0" smtClean="0"/>
                        <a:t>» А. Усачева и В. </a:t>
                      </a:r>
                      <a:r>
                        <a:rPr lang="ru-RU" sz="2400" dirty="0" err="1" smtClean="0"/>
                        <a:t>Чижикова</a:t>
                      </a:r>
                      <a:r>
                        <a:rPr lang="ru-RU" sz="2400" dirty="0" smtClean="0"/>
                        <a:t>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Раскрашивание снеговиков.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Ээксперимент</a:t>
                      </a:r>
                      <a:r>
                        <a:rPr lang="ru-RU" sz="2400" dirty="0" smtClean="0"/>
                        <a:t>: «Как снег превращается в воду?»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Оформление мини- выставки «Коллекция открыток»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65218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-4"/>
          <a:ext cx="9144000" cy="6858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2480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Конструирование из бумаги «Открытки» Беседа на тему, что такое открытка.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Просмотр мультфильма «Снеговик спешит на помощь».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Украшение группы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Папка – передвижка «Зимние игры и забавы»</a:t>
                      </a:r>
                      <a:endParaRPr lang="ru-RU" sz="2000" dirty="0"/>
                    </a:p>
                  </a:txBody>
                  <a:tcPr/>
                </a:tc>
              </a:tr>
              <a:tr h="180058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Просмотр презентации «История Снеговика»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Чтение стихотворений о Снеговике,</a:t>
                      </a:r>
                      <a:r>
                        <a:rPr lang="ru-RU" sz="2000" baseline="0" dirty="0" smtClean="0"/>
                        <a:t> отгадывание загадок.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Оформление выставки «Снеговики»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Лепка Снеговика на прогулке.</a:t>
                      </a:r>
                      <a:endParaRPr lang="ru-RU" sz="2000" dirty="0"/>
                    </a:p>
                  </a:txBody>
                  <a:tcPr/>
                </a:tc>
              </a:tr>
              <a:tr h="257735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Беседа с детьми о коллекции открыток, рассматривание.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Украшение елки.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Изготовление открыток.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Консультация для родителей «О чем беседовать с ребенком».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474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600" b="1" dirty="0" smtClean="0"/>
              <a:t>                 Этапы реализации проекта.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100" b="1" dirty="0" smtClean="0"/>
              <a:t>Подготовительный этап.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lvl="0"/>
            <a:r>
              <a:rPr lang="ru-RU" sz="2000" dirty="0" smtClean="0"/>
              <a:t>Беседы с детьми для выявления знаний детей о снеге.</a:t>
            </a:r>
          </a:p>
          <a:p>
            <a:pPr lvl="0"/>
            <a:r>
              <a:rPr lang="ru-RU" sz="2000" dirty="0" smtClean="0"/>
              <a:t>Подготовка атрибутов для игр, занятий.</a:t>
            </a:r>
          </a:p>
          <a:p>
            <a:pPr lvl="0"/>
            <a:r>
              <a:rPr lang="ru-RU" sz="2000" dirty="0" smtClean="0"/>
              <a:t>Подбор стихотворений, художественной литературы, загадок о зиме, снеге, снеговике.</a:t>
            </a:r>
          </a:p>
          <a:p>
            <a:pPr lvl="0"/>
            <a:r>
              <a:rPr lang="ru-RU" sz="2000" dirty="0" smtClean="0"/>
              <a:t>Рассматривание сюжетных картинок по теме «Зима».</a:t>
            </a:r>
          </a:p>
          <a:p>
            <a:pPr lvl="0"/>
            <a:r>
              <a:rPr lang="ru-RU" sz="2000" dirty="0" smtClean="0"/>
              <a:t>Слушание песен о зиме, снеговике, снежинках.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Содержание работы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Развлечение «Найдём друзей снеговику» </a:t>
            </a:r>
          </a:p>
          <a:p>
            <a:r>
              <a:rPr lang="ru-RU" dirty="0" smtClean="0"/>
              <a:t>Опыт № 1 «Снег и его свойства»</a:t>
            </a:r>
          </a:p>
          <a:p>
            <a:r>
              <a:rPr lang="ru-RU" dirty="0" smtClean="0"/>
              <a:t>Подвижная игра «Выпал беленький снежок»</a:t>
            </a:r>
          </a:p>
          <a:p>
            <a:r>
              <a:rPr lang="ru-RU" dirty="0" smtClean="0"/>
              <a:t>Опыт № 2 «Что такое снег?» </a:t>
            </a:r>
          </a:p>
          <a:p>
            <a:r>
              <a:rPr lang="ru-RU" dirty="0" smtClean="0"/>
              <a:t>Аппликация «Снеговик» </a:t>
            </a:r>
          </a:p>
          <a:p>
            <a:r>
              <a:rPr lang="ru-RU" dirty="0" smtClean="0"/>
              <a:t>Просмотр мультфильма «Снеговик-почтовик»</a:t>
            </a:r>
          </a:p>
          <a:p>
            <a:r>
              <a:rPr lang="ru-RU" dirty="0" smtClean="0"/>
              <a:t>Дидактическая игра «Сложи снеговика» </a:t>
            </a:r>
          </a:p>
          <a:p>
            <a:r>
              <a:rPr lang="ru-RU" dirty="0" smtClean="0"/>
              <a:t>Опыт №3 «Что такое лёд?»</a:t>
            </a:r>
          </a:p>
          <a:p>
            <a:r>
              <a:rPr lang="ru-RU" dirty="0" smtClean="0"/>
              <a:t>Дидактическая игра «Снежинки» </a:t>
            </a:r>
          </a:p>
          <a:p>
            <a:r>
              <a:rPr lang="ru-RU" dirty="0" smtClean="0"/>
              <a:t>Просмотр презентации «История снеговика»</a:t>
            </a:r>
          </a:p>
          <a:p>
            <a:r>
              <a:rPr lang="ru-RU" dirty="0" smtClean="0"/>
              <a:t>НО   Лепка «Друзья для снеговика» </a:t>
            </a:r>
          </a:p>
          <a:p>
            <a:r>
              <a:rPr lang="ru-RU" dirty="0" smtClean="0"/>
              <a:t>Подвижная игра «Снег кружится»                                                   </a:t>
            </a:r>
          </a:p>
          <a:p>
            <a:r>
              <a:rPr lang="ru-RU" dirty="0" smtClean="0"/>
              <a:t>Дидактическая игра «Собери   снеговика» </a:t>
            </a:r>
          </a:p>
          <a:p>
            <a:r>
              <a:rPr lang="ru-RU" dirty="0" smtClean="0"/>
              <a:t>Прослушивание песенок о зиме, снеге.</a:t>
            </a:r>
          </a:p>
          <a:p>
            <a:r>
              <a:rPr lang="ru-RU" dirty="0" smtClean="0"/>
              <a:t> Чтение стихотворения о снеговике.</a:t>
            </a:r>
          </a:p>
          <a:p>
            <a:r>
              <a:rPr lang="ru-RU" dirty="0" smtClean="0"/>
              <a:t>Выставка творческих работ родителей «Наш друг – Снеговик»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Основной этап</a:t>
            </a:r>
            <a:endParaRPr lang="ru-RU" sz="32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7931224" cy="1194147"/>
          </a:xfrm>
        </p:spPr>
        <p:txBody>
          <a:bodyPr>
            <a:normAutofit/>
          </a:bodyPr>
          <a:lstStyle/>
          <a:p>
            <a:r>
              <a:rPr lang="ru-RU" b="0" dirty="0" smtClean="0"/>
              <a:t>Развлечение «Найдём друзей снеговику»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980728"/>
            <a:ext cx="4041775" cy="11941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Станислав\Desktop\Новая папка\IMG_258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403244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танислав\Desktop\Новая папка\IMG_258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204864"/>
            <a:ext cx="417646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581</Words>
  <Application>Microsoft Office PowerPoint</Application>
  <PresentationFormat>Экран (4:3)</PresentationFormat>
  <Paragraphs>102</Paragraphs>
  <Slides>22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Авторы проекта воспитатели: Стрижкова Л.А. Гуторова Л.А.</vt:lpstr>
      <vt:lpstr>Тип проекта: познавательно-исследовательский. Включает в себя творческую, познавательную и опытно-экспериментальную деятельность. Вид проекта: групповой. Продолжительность проекта: краткосрочный (2 недели). Участники проекта: дети средней группы, родители, воспитатель. Цель проекта: Развитие познавательных и творческих способностей детей в процессе ознакомления и экспериментальной деятельности со снегом. Задачи: 1.Дать детям элементарные представления о природном объекте - снеге, его превращениях в воду, в лёд. 2.Обогатить словарный запас детей по данной теме. 3.Формировать познавательную активность детей при проведении опытов, экспериментов и наблюдений. 4.Закрепить понятия «белый», «круглый», «холодный», «шар». 5.Познакомить с лепкой снеговика. 6.Воспитывать умение работать в коллективе. </vt:lpstr>
      <vt:lpstr>Актуальность проекта Актуальность данного проекта в том, что он позволяет в условиях воспитательно - образовательного процесса в ДОУ расширить, обогатить, систематизировать и творчески применить знания детей о снеговике. Познакомить с элементарными опытами со снегом и водой с целью развития интереса к экспериментированию из природного материала.  Наблюдая из окна за снегом, дети начали задавать вопросы: «Что такое снег?» «Почему снег бывает зимой?». Увидев на картинке снеговика, дети спросили: «Кто это?». Так возникла идея данного проекта. Нам захотелось познакомить детей со снегом и снеговиком. </vt:lpstr>
      <vt:lpstr>Планирование воспитательно- образовательной деятельности</vt:lpstr>
      <vt:lpstr>Презентация PowerPoint</vt:lpstr>
      <vt:lpstr>Презентация PowerPoint</vt:lpstr>
      <vt:lpstr>                 Этапы реализации проекта. Подготовительный этап. </vt:lpstr>
      <vt:lpstr>Содержание работы</vt:lpstr>
      <vt:lpstr>Основной этап</vt:lpstr>
      <vt:lpstr>Презентация PowerPoint</vt:lpstr>
      <vt:lpstr>Презентация PowerPoint</vt:lpstr>
      <vt:lpstr>Коллективная работа -аппликация «Снеговик»  </vt:lpstr>
      <vt:lpstr>Презентация PowerPoint</vt:lpstr>
      <vt:lpstr>Лепка «Друзья для снеговика»  </vt:lpstr>
      <vt:lpstr>Презентация PowerPoint</vt:lpstr>
      <vt:lpstr>Развлечение «Снеговик приходит в гости»</vt:lpstr>
      <vt:lpstr>Презентация PowerPoint</vt:lpstr>
      <vt:lpstr>Показ презентации «История снеговика»</vt:lpstr>
      <vt:lpstr>Чтение стихов и сказок о снеговике.</vt:lpstr>
      <vt:lpstr>Выставка творческих работ родителей «Наш друг – Снеговик»</vt:lpstr>
      <vt:lpstr>Заключительный этап. </vt:lpstr>
      <vt:lpstr>Ожидаемые результаты: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Составитель: воспитатель первой младшей группы Фомина Марина Викторовна</dc:title>
  <dc:creator>JnkGold</dc:creator>
  <cp:lastModifiedBy>Станислав</cp:lastModifiedBy>
  <cp:revision>18</cp:revision>
  <dcterms:created xsi:type="dcterms:W3CDTF">2016-03-20T11:28:38Z</dcterms:created>
  <dcterms:modified xsi:type="dcterms:W3CDTF">2017-02-09T16:18:01Z</dcterms:modified>
</cp:coreProperties>
</file>