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sldIdLst>
    <p:sldId id="257" r:id="rId2"/>
    <p:sldId id="264" r:id="rId3"/>
    <p:sldId id="261" r:id="rId4"/>
    <p:sldId id="265" r:id="rId5"/>
    <p:sldId id="266" r:id="rId6"/>
    <p:sldId id="277" r:id="rId7"/>
    <p:sldId id="267" r:id="rId8"/>
    <p:sldId id="278" r:id="rId9"/>
    <p:sldId id="269" r:id="rId10"/>
    <p:sldId id="270" r:id="rId11"/>
    <p:sldId id="268" r:id="rId12"/>
    <p:sldId id="282" r:id="rId13"/>
    <p:sldId id="271" r:id="rId14"/>
    <p:sldId id="281" r:id="rId15"/>
    <p:sldId id="279" r:id="rId16"/>
    <p:sldId id="272" r:id="rId17"/>
    <p:sldId id="280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2" d="100"/>
          <a:sy n="52" d="100"/>
        </p:scale>
        <p:origin x="-8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DAC6E-9A9D-447F-AD71-C7372767EAFC}" type="datetimeFigureOut">
              <a:rPr lang="ru-RU" smtClean="0"/>
              <a:pPr/>
              <a:t>05.01.2017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623C4-21C7-4C1E-9521-6489A72D27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DAC6E-9A9D-447F-AD71-C7372767EAFC}" type="datetimeFigureOut">
              <a:rPr lang="ru-RU" smtClean="0"/>
              <a:pPr/>
              <a:t>05.01.2017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623C4-21C7-4C1E-9521-6489A72D27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DAC6E-9A9D-447F-AD71-C7372767EAFC}" type="datetimeFigureOut">
              <a:rPr lang="ru-RU" smtClean="0"/>
              <a:pPr/>
              <a:t>05.01.2017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623C4-21C7-4C1E-9521-6489A72D27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DAC6E-9A9D-447F-AD71-C7372767EAFC}" type="datetimeFigureOut">
              <a:rPr lang="ru-RU" smtClean="0"/>
              <a:pPr/>
              <a:t>05.01.2017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623C4-21C7-4C1E-9521-6489A72D27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DAC6E-9A9D-447F-AD71-C7372767EAFC}" type="datetimeFigureOut">
              <a:rPr lang="ru-RU" smtClean="0"/>
              <a:pPr/>
              <a:t>05.01.2017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623C4-21C7-4C1E-9521-6489A72D27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DAC6E-9A9D-447F-AD71-C7372767EAFC}" type="datetimeFigureOut">
              <a:rPr lang="ru-RU" smtClean="0"/>
              <a:pPr/>
              <a:t>05.01.2017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623C4-21C7-4C1E-9521-6489A72D27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DAC6E-9A9D-447F-AD71-C7372767EAFC}" type="datetimeFigureOut">
              <a:rPr lang="ru-RU" smtClean="0"/>
              <a:pPr/>
              <a:t>05.01.2017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623C4-21C7-4C1E-9521-6489A72D27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DAC6E-9A9D-447F-AD71-C7372767EAFC}" type="datetimeFigureOut">
              <a:rPr lang="ru-RU" smtClean="0"/>
              <a:pPr/>
              <a:t>05.01.2017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623C4-21C7-4C1E-9521-6489A72D27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DAC6E-9A9D-447F-AD71-C7372767EAFC}" type="datetimeFigureOut">
              <a:rPr lang="ru-RU" smtClean="0"/>
              <a:pPr/>
              <a:t>05.01.2017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623C4-21C7-4C1E-9521-6489A72D27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DAC6E-9A9D-447F-AD71-C7372767EAFC}" type="datetimeFigureOut">
              <a:rPr lang="ru-RU" smtClean="0"/>
              <a:pPr/>
              <a:t>05.01.2017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623C4-21C7-4C1E-9521-6489A72D27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DAC6E-9A9D-447F-AD71-C7372767EAFC}" type="datetimeFigureOut">
              <a:rPr lang="ru-RU" smtClean="0"/>
              <a:pPr/>
              <a:t>05.01.2017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623C4-21C7-4C1E-9521-6489A72D27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5DAC6E-9A9D-447F-AD71-C7372767EAFC}" type="datetimeFigureOut">
              <a:rPr lang="ru-RU" smtClean="0"/>
              <a:pPr/>
              <a:t>05.01.2017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9623C4-21C7-4C1E-9521-6489A72D278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light-background-wallpaper-1920x120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214346" y="0"/>
            <a:ext cx="9358345" cy="6858000"/>
          </a:xfrm>
        </p:spPr>
      </p:pic>
      <p:sp>
        <p:nvSpPr>
          <p:cNvPr id="5" name="TextBox 4"/>
          <p:cNvSpPr txBox="1"/>
          <p:nvPr/>
        </p:nvSpPr>
        <p:spPr>
          <a:xfrm>
            <a:off x="1331640" y="188640"/>
            <a:ext cx="6000792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Виртуальное путешествие по городу </a:t>
            </a:r>
          </a:p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Красноярску  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</a:rPr>
              <a:t>Цифровой образовательный ресур</a:t>
            </a:r>
            <a:r>
              <a:rPr lang="ru-RU" b="1" dirty="0">
                <a:solidFill>
                  <a:srgbClr val="002060"/>
                </a:solidFill>
              </a:rPr>
              <a:t>с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143372" y="5857892"/>
            <a:ext cx="530751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</a:rPr>
              <a:t>Автор: Л.В Смирнова, воспитатель подготовительной </a:t>
            </a:r>
            <a:r>
              <a:rPr lang="ru-RU" sz="2000" b="1" dirty="0">
                <a:solidFill>
                  <a:srgbClr val="002060"/>
                </a:solidFill>
              </a:rPr>
              <a:t>группы МБДОУ № 22 </a:t>
            </a:r>
            <a:r>
              <a:rPr lang="ru-RU" sz="2000" b="1" dirty="0" err="1" smtClean="0">
                <a:solidFill>
                  <a:srgbClr val="002060"/>
                </a:solidFill>
              </a:rPr>
              <a:t>г.Красноярск</a:t>
            </a:r>
            <a:endParaRPr lang="ru-RU" sz="2000" b="1" dirty="0" smtClean="0">
              <a:solidFill>
                <a:srgbClr val="002060"/>
              </a:solidFill>
            </a:endParaRPr>
          </a:p>
        </p:txBody>
      </p:sp>
      <p:pic>
        <p:nvPicPr>
          <p:cNvPr id="7" name="Рисунок 6" descr="Рисунок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52716" y="2000240"/>
            <a:ext cx="4922044" cy="250033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light-background-wallpaper-1920x120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214346" y="0"/>
            <a:ext cx="9358345" cy="6858000"/>
          </a:xfrm>
        </p:spPr>
      </p:pic>
      <p:pic>
        <p:nvPicPr>
          <p:cNvPr id="5" name="Рисунок 4" descr="detskie_0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5536" y="653632"/>
            <a:ext cx="8144006" cy="593494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043608" y="332656"/>
            <a:ext cx="33843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</a:rPr>
              <a:t>Мебельная фабрика.</a:t>
            </a:r>
            <a:endParaRPr lang="ru-RU" sz="20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light-background-wallpaper-1920x120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214346" y="0"/>
            <a:ext cx="9358345" cy="6858000"/>
          </a:xfrm>
        </p:spPr>
      </p:pic>
      <p:sp>
        <p:nvSpPr>
          <p:cNvPr id="6" name="TextBox 5"/>
          <p:cNvSpPr txBox="1"/>
          <p:nvPr/>
        </p:nvSpPr>
        <p:spPr>
          <a:xfrm>
            <a:off x="2987824" y="332656"/>
            <a:ext cx="43906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</a:rPr>
              <a:t>Шоколадная фабрика.</a:t>
            </a:r>
            <a:endParaRPr lang="ru-RU" sz="2000" b="1" dirty="0">
              <a:solidFill>
                <a:srgbClr val="002060"/>
              </a:solidFill>
            </a:endParaRPr>
          </a:p>
        </p:txBody>
      </p:sp>
      <p:pic>
        <p:nvPicPr>
          <p:cNvPr id="5" name="Рисунок 4" descr="kraskon43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741304"/>
            <a:ext cx="8827068" cy="5879725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light-background-wallpaper-1920x120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214346" y="0"/>
            <a:ext cx="9358345" cy="6858000"/>
          </a:xfrm>
        </p:spPr>
      </p:pic>
      <p:pic>
        <p:nvPicPr>
          <p:cNvPr id="5" name="Рисунок 4" descr="На-автобусе-из-Красноярска-в-Прагу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905808"/>
            <a:ext cx="8929686" cy="570313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763688" y="548680"/>
            <a:ext cx="14633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</a:rPr>
              <a:t>Автовокзал</a:t>
            </a:r>
            <a:endParaRPr lang="ru-RU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light-background-wallpaper-1920x120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214346" y="0"/>
            <a:ext cx="9358345" cy="6858000"/>
          </a:xfrm>
        </p:spPr>
      </p:pic>
      <p:pic>
        <p:nvPicPr>
          <p:cNvPr id="8" name="Рисунок 7" descr="krasnoyarsk_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1" y="2492896"/>
            <a:ext cx="8997657" cy="336136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827584" y="1268760"/>
            <a:ext cx="33739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</a:rPr>
              <a:t>Железно дорожный вокзал 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light-background-wallpaper-1920x120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214346" y="0"/>
            <a:ext cx="9358345" cy="6858000"/>
          </a:xfrm>
        </p:spPr>
      </p:pic>
      <p:pic>
        <p:nvPicPr>
          <p:cNvPr id="6" name="Рисунок 5" descr="1265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675896"/>
            <a:ext cx="8892480" cy="59135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475656" y="332656"/>
            <a:ext cx="25922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</a:rPr>
              <a:t>Речной вокзал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light-background-wallpaper-1920x120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214346" y="0"/>
            <a:ext cx="9358345" cy="6858000"/>
          </a:xfrm>
        </p:spPr>
      </p:pic>
      <p:pic>
        <p:nvPicPr>
          <p:cNvPr id="6" name="Рисунок 5" descr="ge`s-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548680"/>
            <a:ext cx="8270723" cy="602302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043608" y="260648"/>
            <a:ext cx="24482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</a:rPr>
              <a:t>Красноярская ГЭС</a:t>
            </a:r>
            <a:endParaRPr lang="ru-RU" sz="20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light-background-wallpaper-1920x120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214346" y="0"/>
            <a:ext cx="9358345" cy="6858000"/>
          </a:xfrm>
        </p:spPr>
      </p:pic>
      <p:pic>
        <p:nvPicPr>
          <p:cNvPr id="5" name="Рисунок 4" descr="1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548680"/>
            <a:ext cx="8496944" cy="607700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979712" y="260648"/>
            <a:ext cx="208422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</a:rPr>
              <a:t>Могучий Енисей.</a:t>
            </a:r>
            <a:endParaRPr lang="ru-RU" sz="20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light-background-wallpaper-1920x120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214346" y="0"/>
            <a:ext cx="9358345" cy="6858000"/>
          </a:xfrm>
        </p:spPr>
      </p:pic>
      <p:pic>
        <p:nvPicPr>
          <p:cNvPr id="5" name="Рисунок 4" descr="krasnoyarskiy-tyuz_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764704"/>
            <a:ext cx="8892480" cy="568863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187624" y="260648"/>
            <a:ext cx="31683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</a:rPr>
              <a:t>Театр Юного зрителя.</a:t>
            </a:r>
            <a:endParaRPr lang="ru-RU" sz="20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light-background-wallpaper-1920x120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214345" y="0"/>
            <a:ext cx="9358345" cy="6858000"/>
          </a:xfrm>
        </p:spPr>
      </p:pic>
      <p:pic>
        <p:nvPicPr>
          <p:cNvPr id="5" name="Рисунок 4" descr="krasnojarskij_gosudarstvennij_tsirk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5106" y="1340768"/>
            <a:ext cx="8767374" cy="524576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419872" y="548680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</a:rPr>
              <a:t>Цирк.</a:t>
            </a:r>
            <a:endParaRPr lang="ru-RU" sz="20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light-background-wallpaper-1920x120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214346" y="0"/>
            <a:ext cx="9358345" cy="6858000"/>
          </a:xfrm>
        </p:spPr>
      </p:pic>
      <p:pic>
        <p:nvPicPr>
          <p:cNvPr id="6" name="Рисунок 5" descr="orig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48064" y="3645408"/>
            <a:ext cx="3580814" cy="2860836"/>
          </a:xfrm>
          <a:prstGeom prst="rect">
            <a:avLst/>
          </a:prstGeom>
        </p:spPr>
      </p:pic>
      <p:pic>
        <p:nvPicPr>
          <p:cNvPr id="5" name="Рисунок 4" descr="24b68554f800ead4ea529bbd16da2ba0_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" y="332656"/>
            <a:ext cx="4428492" cy="295232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940152" y="1268760"/>
            <a:ext cx="25922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</a:rPr>
              <a:t>Театр кукол</a:t>
            </a:r>
            <a:endParaRPr lang="ru-RU" sz="20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light-background-wallpaper-1920x120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214346" y="0"/>
            <a:ext cx="9358345" cy="6858000"/>
          </a:xfrm>
        </p:spPr>
      </p:pic>
      <p:sp>
        <p:nvSpPr>
          <p:cNvPr id="6" name="TextBox 5"/>
          <p:cNvSpPr txBox="1"/>
          <p:nvPr/>
        </p:nvSpPr>
        <p:spPr>
          <a:xfrm>
            <a:off x="611560" y="6309320"/>
            <a:ext cx="33123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Кировский район</a:t>
            </a:r>
            <a:r>
              <a:rPr lang="ru-RU" sz="2000" b="1" dirty="0" smtClean="0">
                <a:solidFill>
                  <a:srgbClr val="002060"/>
                </a:solidFill>
              </a:rPr>
              <a:t>.</a:t>
            </a:r>
            <a:endParaRPr lang="ru-RU" sz="2000" b="1" dirty="0">
              <a:solidFill>
                <a:srgbClr val="002060"/>
              </a:solidFill>
            </a:endParaRPr>
          </a:p>
        </p:txBody>
      </p:sp>
      <p:pic>
        <p:nvPicPr>
          <p:cNvPr id="7" name="Рисунок 6" descr="Рисунок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79686" y="1428736"/>
            <a:ext cx="5799421" cy="3857652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light-background-wallpaper-1920x120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214346" y="0"/>
            <a:ext cx="9358345" cy="6858000"/>
          </a:xfrm>
        </p:spPr>
      </p:pic>
      <p:pic>
        <p:nvPicPr>
          <p:cNvPr id="5" name="Рисунок 4" descr="roev-ruchej_0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476672"/>
            <a:ext cx="8640960" cy="609545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403648" y="620688"/>
            <a:ext cx="26361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</a:rPr>
              <a:t>Парк имени Горького.</a:t>
            </a:r>
            <a:endParaRPr lang="ru-RU" sz="20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light-background-wallpaper-1920x120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214345" y="0"/>
            <a:ext cx="9358345" cy="6858000"/>
          </a:xfrm>
        </p:spPr>
      </p:pic>
      <p:sp>
        <p:nvSpPr>
          <p:cNvPr id="5" name="TextBox 4"/>
          <p:cNvSpPr txBox="1"/>
          <p:nvPr/>
        </p:nvSpPr>
        <p:spPr>
          <a:xfrm>
            <a:off x="827584" y="260648"/>
            <a:ext cx="30953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</a:rPr>
              <a:t>Старые деревянные дома</a:t>
            </a:r>
            <a:endParaRPr lang="ru-RU" sz="2000" b="1" dirty="0">
              <a:solidFill>
                <a:srgbClr val="002060"/>
              </a:solidFill>
            </a:endParaRPr>
          </a:p>
        </p:txBody>
      </p:sp>
      <p:pic>
        <p:nvPicPr>
          <p:cNvPr id="6" name="Рисунок 5" descr="Рисунок4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28795" y="1571612"/>
            <a:ext cx="5444922" cy="3609691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light-background-wallpaper-1920x120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214346" y="0"/>
            <a:ext cx="9358345" cy="6858000"/>
          </a:xfrm>
        </p:spPr>
      </p:pic>
      <p:sp>
        <p:nvSpPr>
          <p:cNvPr id="6" name="TextBox 5"/>
          <p:cNvSpPr txBox="1"/>
          <p:nvPr/>
        </p:nvSpPr>
        <p:spPr>
          <a:xfrm>
            <a:off x="827584" y="260648"/>
            <a:ext cx="3600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</a:rPr>
              <a:t>Новые, современные дома</a:t>
            </a:r>
            <a:endParaRPr lang="ru-RU" sz="2000" b="1" dirty="0">
              <a:solidFill>
                <a:srgbClr val="002060"/>
              </a:solidFill>
            </a:endParaRPr>
          </a:p>
        </p:txBody>
      </p:sp>
      <p:pic>
        <p:nvPicPr>
          <p:cNvPr id="7" name="Рисунок 6" descr="Рисунок5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5852" y="1500175"/>
            <a:ext cx="6185858" cy="41147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light-background-wallpaper-1920x120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214346" y="0"/>
            <a:ext cx="9358345" cy="6858000"/>
          </a:xfrm>
        </p:spPr>
      </p:pic>
      <p:sp>
        <p:nvSpPr>
          <p:cNvPr id="7" name="TextBox 6"/>
          <p:cNvSpPr txBox="1"/>
          <p:nvPr/>
        </p:nvSpPr>
        <p:spPr>
          <a:xfrm>
            <a:off x="1907704" y="0"/>
            <a:ext cx="81369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</a:rPr>
              <a:t>Главная улица нашего города Улица Мира</a:t>
            </a:r>
            <a:endParaRPr lang="ru-RU" sz="2000" b="1" dirty="0">
              <a:solidFill>
                <a:srgbClr val="002060"/>
              </a:solidFill>
            </a:endParaRPr>
          </a:p>
        </p:txBody>
      </p:sp>
      <p:pic>
        <p:nvPicPr>
          <p:cNvPr id="6" name="Рисунок 5" descr="Рисунок6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00166" y="1357298"/>
            <a:ext cx="6175923" cy="4121877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light-background-wallpaper-1920x120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214345" y="0"/>
            <a:ext cx="9358345" cy="6858000"/>
          </a:xfrm>
        </p:spPr>
      </p:pic>
      <p:pic>
        <p:nvPicPr>
          <p:cNvPr id="7" name="Рисунок 6" descr="20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476672"/>
            <a:ext cx="8424936" cy="6174687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light-background-wallpaper-1920x120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214345" y="0"/>
            <a:ext cx="9358345" cy="6858000"/>
          </a:xfrm>
        </p:spPr>
      </p:pic>
      <p:pic>
        <p:nvPicPr>
          <p:cNvPr id="6" name="Рисунок 5" descr="0909121817081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764704"/>
            <a:ext cx="8777716" cy="583156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059832" y="404664"/>
            <a:ext cx="43946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</a:rPr>
              <a:t>Улица  Ленина.</a:t>
            </a:r>
            <a:endParaRPr lang="ru-RU" sz="20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light-background-wallpaper-1920x120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214346" y="0"/>
            <a:ext cx="9358345" cy="6858000"/>
          </a:xfrm>
        </p:spPr>
      </p:pic>
      <p:pic>
        <p:nvPicPr>
          <p:cNvPr id="9" name="Рисунок 8" descr="65A3dAKLX7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620688"/>
            <a:ext cx="8768339" cy="5831288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987824" y="260648"/>
            <a:ext cx="30963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</a:rPr>
              <a:t>Улица Маркса.</a:t>
            </a:r>
            <a:endParaRPr lang="ru-RU" sz="20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light-background-wallpaper-1920x120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214346" y="0"/>
            <a:ext cx="9358345" cy="6858000"/>
          </a:xfrm>
        </p:spPr>
      </p:pic>
      <p:sp>
        <p:nvSpPr>
          <p:cNvPr id="7" name="TextBox 6"/>
          <p:cNvSpPr txBox="1"/>
          <p:nvPr/>
        </p:nvSpPr>
        <p:spPr>
          <a:xfrm>
            <a:off x="5508104" y="428604"/>
            <a:ext cx="330797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Фабрика</a:t>
            </a:r>
          </a:p>
          <a:p>
            <a:r>
              <a:rPr lang="ru-RU" sz="2400" b="1" dirty="0" smtClean="0">
                <a:solidFill>
                  <a:srgbClr val="002060"/>
                </a:solidFill>
              </a:rPr>
              <a:t> « </a:t>
            </a:r>
            <a:r>
              <a:rPr lang="ru-RU" sz="2400" b="1" dirty="0" err="1" smtClean="0">
                <a:solidFill>
                  <a:srgbClr val="002060"/>
                </a:solidFill>
              </a:rPr>
              <a:t>Бирюсинка</a:t>
            </a:r>
            <a:r>
              <a:rPr lang="ru-RU" sz="2400" b="1" dirty="0" smtClean="0">
                <a:solidFill>
                  <a:srgbClr val="002060"/>
                </a:solidFill>
              </a:rPr>
              <a:t>».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4005064"/>
            <a:ext cx="413995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</a:rPr>
              <a:t>На которой выпускают 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мягко-набивные игрушки,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Игрушки из </a:t>
            </a:r>
            <a:r>
              <a:rPr lang="ru-RU" sz="2000" b="1" dirty="0" err="1" smtClean="0">
                <a:solidFill>
                  <a:srgbClr val="002060"/>
                </a:solidFill>
              </a:rPr>
              <a:t>пластизоля</a:t>
            </a:r>
            <a:r>
              <a:rPr lang="ru-RU" sz="2000" b="1" dirty="0" smtClean="0">
                <a:solidFill>
                  <a:srgbClr val="002060"/>
                </a:solidFill>
              </a:rPr>
              <a:t>, 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Стеклянные ёлочные украшения.</a:t>
            </a:r>
            <a:endParaRPr lang="ru-RU" sz="2000" b="1" dirty="0">
              <a:solidFill>
                <a:srgbClr val="002060"/>
              </a:solidFill>
            </a:endParaRPr>
          </a:p>
        </p:txBody>
      </p:sp>
      <p:pic>
        <p:nvPicPr>
          <p:cNvPr id="9" name="Рисунок 8" descr="Рисунок24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57753" y="3214686"/>
            <a:ext cx="3448532" cy="2447842"/>
          </a:xfrm>
          <a:prstGeom prst="rect">
            <a:avLst/>
          </a:prstGeom>
        </p:spPr>
      </p:pic>
      <p:pic>
        <p:nvPicPr>
          <p:cNvPr id="10" name="Рисунок 9" descr="3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0186" y="783243"/>
            <a:ext cx="3536062" cy="2360005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289</TotalTime>
  <Words>92</Words>
  <Application>Microsoft Office PowerPoint</Application>
  <PresentationFormat>Экран (4:3)</PresentationFormat>
  <Paragraphs>27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Марина</dc:creator>
  <cp:lastModifiedBy>Марина</cp:lastModifiedBy>
  <cp:revision>40</cp:revision>
  <dcterms:created xsi:type="dcterms:W3CDTF">2016-12-29T12:32:23Z</dcterms:created>
  <dcterms:modified xsi:type="dcterms:W3CDTF">2017-01-05T16:20:56Z</dcterms:modified>
</cp:coreProperties>
</file>