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73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0800000" flipV="1">
            <a:off x="9135862" y="6412411"/>
            <a:ext cx="4734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000" b="1"/>
              <a:t>Губайдуллина Мадина 8б</a:t>
            </a:r>
          </a:p>
        </p:txBody>
      </p:sp>
    </p:spTree>
    <p:extLst>
      <p:ext uri="{BB962C8B-B14F-4D97-AF65-F5344CB8AC3E}">
        <p14:creationId xmlns:p14="http://schemas.microsoft.com/office/powerpoint/2010/main" val="2735377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151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192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235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-2"/>
            <a:ext cx="12192001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412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3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58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106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1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382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"/>
            <a:ext cx="12192000" cy="6877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307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831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815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2882"/>
            <a:ext cx="12192000" cy="6880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806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6345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13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Параллакс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revision>2</cp:revision>
  <dcterms:modified xsi:type="dcterms:W3CDTF">2016-12-21T20:48:55Z</dcterms:modified>
</cp:coreProperties>
</file>